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5" r:id="rId2"/>
    <p:sldId id="266" r:id="rId3"/>
    <p:sldId id="267" r:id="rId4"/>
    <p:sldId id="256" r:id="rId5"/>
    <p:sldId id="269" r:id="rId6"/>
    <p:sldId id="270" r:id="rId7"/>
    <p:sldId id="272" r:id="rId8"/>
    <p:sldId id="258" r:id="rId9"/>
    <p:sldId id="259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FAF"/>
    <a:srgbClr val="FFFFCC"/>
    <a:srgbClr val="FF0066"/>
    <a:srgbClr val="CCFFCC"/>
    <a:srgbClr val="009900"/>
    <a:srgbClr val="663300"/>
    <a:srgbClr val="003300"/>
    <a:srgbClr val="008000"/>
    <a:srgbClr val="CCFFFF"/>
    <a:srgbClr val="3A1D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Собрано зерновых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  <c:spPr>
        <a:solidFill>
          <a:srgbClr val="FFFFCC"/>
        </a:solidFill>
      </c:spPr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зерновые</c:v>
                </c:pt>
              </c:strCache>
            </c:strRef>
          </c:tx>
          <c:spPr>
            <a:ln w="114300">
              <a:solidFill>
                <a:srgbClr val="00FF00"/>
              </a:solidFill>
            </a:ln>
          </c:spPr>
          <c:marker>
            <c:symbol val="circle"/>
            <c:size val="15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dPt>
            <c:idx val="1"/>
            <c:marker>
              <c:spPr>
                <a:solidFill>
                  <a:srgbClr val="00FF00"/>
                </a:solidFill>
                <a:ln>
                  <a:solidFill>
                    <a:srgbClr val="008000"/>
                  </a:solidFill>
                </a:ln>
              </c:spPr>
            </c:marker>
            <c:spPr>
              <a:ln w="114300">
                <a:solidFill>
                  <a:srgbClr val="008000"/>
                </a:solidFill>
              </a:ln>
            </c:spPr>
          </c:dPt>
          <c:dPt>
            <c:idx val="2"/>
            <c:marker>
              <c:spPr>
                <a:solidFill>
                  <a:srgbClr val="00FF00"/>
                </a:solidFill>
                <a:ln>
                  <a:solidFill>
                    <a:srgbClr val="008000"/>
                  </a:solidFill>
                </a:ln>
              </c:spPr>
            </c:marker>
            <c:spPr>
              <a:ln w="114300">
                <a:solidFill>
                  <a:srgbClr val="008000"/>
                </a:solidFill>
              </a:ln>
            </c:spPr>
          </c:dPt>
          <c:dPt>
            <c:idx val="3"/>
            <c:marker>
              <c:spPr>
                <a:solidFill>
                  <a:srgbClr val="00FF00"/>
                </a:solidFill>
                <a:ln>
                  <a:solidFill>
                    <a:srgbClr val="008000"/>
                  </a:solidFill>
                </a:ln>
              </c:spPr>
            </c:marker>
            <c:spPr>
              <a:ln w="114300">
                <a:solidFill>
                  <a:srgbClr val="008000"/>
                </a:solidFill>
              </a:ln>
            </c:spPr>
          </c:dPt>
          <c:dLbls>
            <c:dLblPos val="t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810</c:v>
                </c:pt>
                <c:pt idx="1">
                  <c:v>400</c:v>
                </c:pt>
                <c:pt idx="2">
                  <c:v>500</c:v>
                </c:pt>
                <c:pt idx="3">
                  <c:v>400</c:v>
                </c:pt>
              </c:numCache>
            </c:numRef>
          </c:val>
        </c:ser>
        <c:marker val="1"/>
        <c:axId val="100639488"/>
        <c:axId val="100641024"/>
      </c:lineChart>
      <c:catAx>
        <c:axId val="100639488"/>
        <c:scaling>
          <c:orientation val="minMax"/>
        </c:scaling>
        <c:axPos val="b"/>
        <c:numFmt formatCode="General" sourceLinked="1"/>
        <c:majorTickMark val="none"/>
        <c:tickLblPos val="nextTo"/>
        <c:spPr>
          <a:solidFill>
            <a:srgbClr val="FFFFCC"/>
          </a:solidFill>
        </c:spPr>
        <c:txPr>
          <a:bodyPr/>
          <a:lstStyle/>
          <a:p>
            <a:pPr>
              <a:defRPr sz="2800" b="1"/>
            </a:pPr>
            <a:endParaRPr lang="ru-RU"/>
          </a:p>
        </c:txPr>
        <c:crossAx val="100641024"/>
        <c:crosses val="autoZero"/>
        <c:auto val="1"/>
        <c:lblAlgn val="ctr"/>
        <c:lblOffset val="100"/>
      </c:catAx>
      <c:valAx>
        <c:axId val="100641024"/>
        <c:scaling>
          <c:orientation val="minMax"/>
        </c:scaling>
        <c:axPos val="l"/>
        <c:majorGridlines>
          <c:spPr>
            <a:ln w="25400" cap="flat" cmpd="sng" algn="ctr">
              <a:solidFill>
                <a:schemeClr val="accent3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title>
          <c:tx>
            <c:rich>
              <a:bodyPr/>
              <a:lstStyle/>
              <a:p>
                <a:pPr>
                  <a:defRPr sz="3200" b="1" cap="none" spc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defRPr>
                </a:pPr>
                <a:r>
                  <a:rPr lang="ru-RU" sz="32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Центнеров с гектара</a:t>
                </a:r>
                <a:endParaRPr lang="ru-RU" sz="32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c:rich>
          </c:tx>
          <c:layout/>
          <c:spPr>
            <a:solidFill>
              <a:srgbClr val="FFFFCC"/>
            </a:solidFill>
          </c:spPr>
        </c:title>
        <c:numFmt formatCode="#,##0.00" sourceLinked="0"/>
        <c:majorTickMark val="none"/>
        <c:tickLblPos val="nextTo"/>
        <c:spPr>
          <a:ln w="22225">
            <a:noFill/>
          </a:ln>
        </c:spPr>
        <c:txPr>
          <a:bodyPr/>
          <a:lstStyle/>
          <a:p>
            <a:pPr>
              <a:defRPr sz="2400" b="1"/>
            </a:pPr>
            <a:endParaRPr lang="ru-RU"/>
          </a:p>
        </c:txPr>
        <c:crossAx val="100639488"/>
        <c:crosses val="autoZero"/>
        <c:crossBetween val="between"/>
      </c:valAx>
      <c:spPr>
        <a:ln w="22225" cmpd="sng">
          <a:noFill/>
        </a:ln>
      </c:spPr>
    </c:plotArea>
    <c:plotVisOnly val="1"/>
  </c:chart>
  <c:spPr>
    <a:solidFill>
      <a:schemeClr val="bg1"/>
    </a:solidFill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4000" b="1" cap="none" spc="0" dirty="0" smtClean="0">
                <a:ln w="1905"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Собрано сои</a:t>
            </a:r>
            <a:endParaRPr lang="ru-RU" sz="4000" b="1" cap="none" spc="0" dirty="0">
              <a:ln w="1905"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layout/>
      <c:spPr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соя</c:v>
                </c:pt>
              </c:strCache>
            </c:strRef>
          </c:tx>
          <c:spPr>
            <a:ln w="114300">
              <a:solidFill>
                <a:schemeClr val="accent6">
                  <a:lumMod val="50000"/>
                </a:schemeClr>
              </a:solidFill>
            </a:ln>
          </c:spPr>
          <c:marker>
            <c:symbol val="circle"/>
            <c:size val="15"/>
            <c:spPr>
              <a:solidFill>
                <a:srgbClr val="00FF00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dPt>
            <c:idx val="0"/>
            <c:marker>
              <c:spPr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c:spPr>
            </c:marker>
          </c:dPt>
          <c:dPt>
            <c:idx val="1"/>
            <c:marker>
              <c:spPr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c:spPr>
            </c:marker>
            <c:spPr>
              <a:ln w="114300"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2"/>
            <c:marker>
              <c:spPr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c:spPr>
            </c:marker>
            <c:spPr>
              <a:ln w="114300"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3"/>
            <c:marker>
              <c:spPr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c:spPr>
            </c:marker>
            <c:spPr>
              <a:ln w="114300">
                <a:solidFill>
                  <a:schemeClr val="accent6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0</c:formatCode>
                <c:ptCount val="4"/>
                <c:pt idx="0">
                  <c:v>1230</c:v>
                </c:pt>
                <c:pt idx="1">
                  <c:v>3900</c:v>
                </c:pt>
                <c:pt idx="2">
                  <c:v>3600</c:v>
                </c:pt>
                <c:pt idx="3">
                  <c:v>2500</c:v>
                </c:pt>
              </c:numCache>
            </c:numRef>
          </c:val>
        </c:ser>
        <c:marker val="1"/>
        <c:axId val="138191616"/>
        <c:axId val="138193152"/>
      </c:lineChart>
      <c:catAx>
        <c:axId val="138191616"/>
        <c:scaling>
          <c:orientation val="minMax"/>
        </c:scaling>
        <c:axPos val="b"/>
        <c:numFmt formatCode="General" sourceLinked="1"/>
        <c:majorTickMark val="none"/>
        <c:tickLblPos val="nextTo"/>
        <c:spPr>
          <a:solidFill>
            <a:srgbClr val="FFFFCC"/>
          </a:solidFill>
          <a:ln>
            <a:noFill/>
          </a:ln>
        </c:spPr>
        <c:txPr>
          <a:bodyPr/>
          <a:lstStyle/>
          <a:p>
            <a:pPr>
              <a:defRPr sz="2800" b="1"/>
            </a:pPr>
            <a:endParaRPr lang="ru-RU"/>
          </a:p>
        </c:txPr>
        <c:crossAx val="138193152"/>
        <c:crosses val="autoZero"/>
        <c:auto val="1"/>
        <c:lblAlgn val="ctr"/>
        <c:lblOffset val="100"/>
      </c:catAx>
      <c:valAx>
        <c:axId val="138193152"/>
        <c:scaling>
          <c:orientation val="minMax"/>
        </c:scaling>
        <c:axPos val="l"/>
        <c:majorGridlines>
          <c:spPr>
            <a:ln w="25400" cap="flat" cmpd="sng" algn="ctr">
              <a:solidFill>
                <a:schemeClr val="accent3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title>
          <c:tx>
            <c:rich>
              <a:bodyPr/>
              <a:lstStyle/>
              <a:p>
                <a:pPr>
                  <a:defRPr>
                    <a:ln w="190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ru-RU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rPr>
                  <a:t>Центнеров с гектара</a:t>
                </a:r>
                <a:endParaRPr lang="ru-RU" sz="32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c:rich>
          </c:tx>
          <c:layout/>
          <c:spPr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#,##0" sourceLinked="0"/>
        <c:majorTickMark val="none"/>
        <c:tickLblPos val="nextTo"/>
        <c:spPr>
          <a:solidFill>
            <a:srgbClr val="FFFFCC"/>
          </a:solidFill>
          <a:ln w="22225">
            <a:noFill/>
          </a:ln>
        </c:spPr>
        <c:txPr>
          <a:bodyPr/>
          <a:lstStyle/>
          <a:p>
            <a:pPr>
              <a:defRPr sz="2400" b="1"/>
            </a:pPr>
            <a:endParaRPr lang="ru-RU"/>
          </a:p>
        </c:txPr>
        <c:crossAx val="138191616"/>
        <c:crosses val="autoZero"/>
        <c:crossBetween val="between"/>
      </c:valAx>
      <c:spPr>
        <a:ln w="22225" cmpd="sng">
          <a:noFill/>
        </a:ln>
      </c:spPr>
    </c:plotArea>
    <c:plotVisOnly val="1"/>
  </c:chart>
  <c:spPr>
    <a:solidFill>
      <a:prstClr val="white"/>
    </a:solidFill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5E361-B36F-4A88-8DC0-3A6ACD6837F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EC9F3-A11B-450A-8923-973AB19AD739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cap="none" spc="0" dirty="0" smtClean="0">
              <a:ln w="1905"/>
              <a:solidFill>
                <a:srgbClr val="30210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Решительность</a:t>
          </a:r>
          <a:endParaRPr lang="ru-RU" sz="3200" b="1" cap="none" spc="0" dirty="0">
            <a:ln w="1905"/>
            <a:solidFill>
              <a:srgbClr val="30210E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9015977-8AE2-46D3-BDCA-50B27851D2CE}" type="parTrans" cxnId="{E4105BAC-22DD-4220-9971-39870C2D811A}">
      <dgm:prSet/>
      <dgm:spPr/>
      <dgm:t>
        <a:bodyPr/>
        <a:lstStyle/>
        <a:p>
          <a:endParaRPr lang="ru-RU"/>
        </a:p>
      </dgm:t>
    </dgm:pt>
    <dgm:pt modelId="{FC6CEE7A-A57E-4BFC-B156-AA6011C89CDB}" type="sibTrans" cxnId="{E4105BAC-22DD-4220-9971-39870C2D811A}">
      <dgm:prSet/>
      <dgm:spPr/>
      <dgm:t>
        <a:bodyPr/>
        <a:lstStyle/>
        <a:p>
          <a:endParaRPr lang="ru-RU"/>
        </a:p>
      </dgm:t>
    </dgm:pt>
    <dgm:pt modelId="{E7BEE32C-F5D9-4C35-8E76-E962DD25D4C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cap="none" spc="0" dirty="0" smtClean="0">
              <a:ln w="1905"/>
              <a:solidFill>
                <a:srgbClr val="30210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Смелость</a:t>
          </a:r>
          <a:endParaRPr lang="ru-RU" sz="3200" dirty="0">
            <a:solidFill>
              <a:srgbClr val="30210E"/>
            </a:solidFill>
          </a:endParaRPr>
        </a:p>
      </dgm:t>
    </dgm:pt>
    <dgm:pt modelId="{4473373A-6671-41E5-B5DE-CD16A3488566}" type="parTrans" cxnId="{EA21C687-41A2-4826-B5E3-88B2FA303D68}">
      <dgm:prSet/>
      <dgm:spPr/>
      <dgm:t>
        <a:bodyPr/>
        <a:lstStyle/>
        <a:p>
          <a:endParaRPr lang="ru-RU"/>
        </a:p>
      </dgm:t>
    </dgm:pt>
    <dgm:pt modelId="{F50C6585-2681-43A7-B37F-419B7A9750E7}" type="sibTrans" cxnId="{EA21C687-41A2-4826-B5E3-88B2FA303D68}">
      <dgm:prSet/>
      <dgm:spPr/>
      <dgm:t>
        <a:bodyPr/>
        <a:lstStyle/>
        <a:p>
          <a:endParaRPr lang="ru-RU"/>
        </a:p>
      </dgm:t>
    </dgm:pt>
    <dgm:pt modelId="{49D31942-81E8-4364-84A5-89F36B57C6E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cap="none" spc="0" dirty="0" smtClean="0">
              <a:ln w="1905"/>
              <a:solidFill>
                <a:srgbClr val="30210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Любовь к делу</a:t>
          </a:r>
          <a:endParaRPr lang="ru-RU" sz="3200" b="1" cap="none" spc="0" dirty="0">
            <a:ln w="1905"/>
            <a:solidFill>
              <a:srgbClr val="30210E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54FA07B-5D1E-469F-A215-47B2B7F700A8}" type="parTrans" cxnId="{2DFA629B-0477-4B88-940A-762D220FE2C7}">
      <dgm:prSet/>
      <dgm:spPr/>
      <dgm:t>
        <a:bodyPr/>
        <a:lstStyle/>
        <a:p>
          <a:endParaRPr lang="ru-RU"/>
        </a:p>
      </dgm:t>
    </dgm:pt>
    <dgm:pt modelId="{3A9C2270-D531-4C16-B377-A5FBED14BCBE}" type="sibTrans" cxnId="{2DFA629B-0477-4B88-940A-762D220FE2C7}">
      <dgm:prSet/>
      <dgm:spPr/>
      <dgm:t>
        <a:bodyPr/>
        <a:lstStyle/>
        <a:p>
          <a:endParaRPr lang="ru-RU"/>
        </a:p>
      </dgm:t>
    </dgm:pt>
    <dgm:pt modelId="{E33CFD3F-EDD0-43DC-AD05-A6811046ECD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cap="none" spc="0" dirty="0" smtClean="0">
              <a:ln w="1905"/>
              <a:solidFill>
                <a:srgbClr val="30210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Честность</a:t>
          </a:r>
          <a:endParaRPr lang="ru-RU" sz="3200" dirty="0">
            <a:solidFill>
              <a:srgbClr val="30210E"/>
            </a:solidFill>
          </a:endParaRPr>
        </a:p>
      </dgm:t>
    </dgm:pt>
    <dgm:pt modelId="{2AD95C6B-F59F-46EF-932C-DD940A97D425}" type="parTrans" cxnId="{AF3B5B33-F728-4E15-A943-E8DC7FF96B35}">
      <dgm:prSet/>
      <dgm:spPr/>
      <dgm:t>
        <a:bodyPr/>
        <a:lstStyle/>
        <a:p>
          <a:endParaRPr lang="ru-RU"/>
        </a:p>
      </dgm:t>
    </dgm:pt>
    <dgm:pt modelId="{3F12DE16-FD47-455B-9014-C2CD3116E70E}" type="sibTrans" cxnId="{AF3B5B33-F728-4E15-A943-E8DC7FF96B35}">
      <dgm:prSet/>
      <dgm:spPr/>
      <dgm:t>
        <a:bodyPr/>
        <a:lstStyle/>
        <a:p>
          <a:endParaRPr lang="ru-RU"/>
        </a:p>
      </dgm:t>
    </dgm:pt>
    <dgm:pt modelId="{5E4C42A2-3CE7-4F1A-A6B7-7AD584E2B40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cap="none" spc="0" dirty="0" smtClean="0">
              <a:ln w="1905"/>
              <a:solidFill>
                <a:srgbClr val="30210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Самоотдача</a:t>
          </a:r>
          <a:endParaRPr lang="ru-RU" sz="3200" dirty="0">
            <a:solidFill>
              <a:srgbClr val="30210E"/>
            </a:solidFill>
          </a:endParaRPr>
        </a:p>
      </dgm:t>
    </dgm:pt>
    <dgm:pt modelId="{189046B8-C78A-4F07-BD83-C63A41159ED2}" type="parTrans" cxnId="{86B08B2A-F2CC-4258-A0CC-5CC996AFA475}">
      <dgm:prSet/>
      <dgm:spPr/>
      <dgm:t>
        <a:bodyPr/>
        <a:lstStyle/>
        <a:p>
          <a:endParaRPr lang="ru-RU"/>
        </a:p>
      </dgm:t>
    </dgm:pt>
    <dgm:pt modelId="{8D2CCC47-EE9C-48A2-AC05-80ADE1990ACB}" type="sibTrans" cxnId="{86B08B2A-F2CC-4258-A0CC-5CC996AFA475}">
      <dgm:prSet/>
      <dgm:spPr/>
      <dgm:t>
        <a:bodyPr/>
        <a:lstStyle/>
        <a:p>
          <a:endParaRPr lang="ru-RU"/>
        </a:p>
      </dgm:t>
    </dgm:pt>
    <dgm:pt modelId="{CF01A928-AB9A-4C53-9EC2-4A3220594CDC}">
      <dgm:prSet phldrT="[Текст]" phldr="1"/>
      <dgm:spPr/>
      <dgm:t>
        <a:bodyPr/>
        <a:lstStyle/>
        <a:p>
          <a:endParaRPr lang="ru-RU" dirty="0"/>
        </a:p>
      </dgm:t>
    </dgm:pt>
    <dgm:pt modelId="{0EE989BC-2DBD-4D9C-8D6E-56463556BB55}" type="parTrans" cxnId="{7E4010C1-13A4-42B9-BEFE-E6D537118C3F}">
      <dgm:prSet/>
      <dgm:spPr/>
      <dgm:t>
        <a:bodyPr/>
        <a:lstStyle/>
        <a:p>
          <a:endParaRPr lang="ru-RU"/>
        </a:p>
      </dgm:t>
    </dgm:pt>
    <dgm:pt modelId="{37BD6B4A-AEB1-4616-B99E-E25FD1EF8EA8}" type="sibTrans" cxnId="{7E4010C1-13A4-42B9-BEFE-E6D537118C3F}">
      <dgm:prSet/>
      <dgm:spPr/>
      <dgm:t>
        <a:bodyPr/>
        <a:lstStyle/>
        <a:p>
          <a:endParaRPr lang="ru-RU"/>
        </a:p>
      </dgm:t>
    </dgm:pt>
    <dgm:pt modelId="{6CAF585C-F4BC-47D4-8053-99956B8E2AAD}" type="pres">
      <dgm:prSet presAssocID="{C095E361-B36F-4A88-8DC0-3A6ACD6837F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533ED3-8755-4531-A819-378A3F0C5A7E}" type="pres">
      <dgm:prSet presAssocID="{C095E361-B36F-4A88-8DC0-3A6ACD6837FA}" presName="arrow" presStyleLbl="bgShp" presStyleIdx="0" presStyleCnt="1" custAng="20598465" custScaleX="110420" custScaleY="71891" custLinFactNeighborX="-6111" custLinFactNeighborY="-2133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</dgm:pt>
    <dgm:pt modelId="{BC4A2660-E4CD-4A0B-BB0A-4FECFA6921D6}" type="pres">
      <dgm:prSet presAssocID="{C095E361-B36F-4A88-8DC0-3A6ACD6837FA}" presName="arrowDiagram5" presStyleCnt="0"/>
      <dgm:spPr/>
    </dgm:pt>
    <dgm:pt modelId="{5473F7C2-E6C1-4973-AA41-0D32E3778D74}" type="pres">
      <dgm:prSet presAssocID="{720EC9F3-A11B-450A-8923-973AB19AD739}" presName="bullet5a" presStyleLbl="node1" presStyleIdx="0" presStyleCnt="5" custScaleX="118587" custScaleY="110734" custLinFactY="137200" custLinFactNeighborX="-27864" custLinFactNeighborY="20000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F20977E-5206-4E55-AD6C-4147FAD95DBA}" type="pres">
      <dgm:prSet presAssocID="{720EC9F3-A11B-450A-8923-973AB19AD739}" presName="textBox5a" presStyleLbl="revTx" presStyleIdx="0" presStyleCnt="5" custScaleX="434377" custScaleY="57214" custLinFactX="75422" custLinFactNeighborX="100000" custLinFactNeighborY="1591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D4D2BB8-EA69-4C78-B17D-8540083609E4}" type="pres">
      <dgm:prSet presAssocID="{E7BEE32C-F5D9-4C35-8E76-E962DD25D4C2}" presName="bullet5b" presStyleLbl="node1" presStyleIdx="1" presStyleCnt="5" custScaleX="129415" custScaleY="129708" custLinFactX="-21655" custLinFactY="100000" custLinFactNeighborX="-100000" custLinFactNeighborY="14820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E24453A-4BB3-4B3A-A58B-995C141887EE}" type="pres">
      <dgm:prSet presAssocID="{E7BEE32C-F5D9-4C35-8E76-E962DD25D4C2}" presName="textBox5b" presStyleLbl="revTx" presStyleIdx="1" presStyleCnt="5" custScaleX="220145" custScaleY="29585" custLinFactX="164162" custLinFactY="-27554" custLinFactNeighborX="200000" custLinFactNeighborY="-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C4807A8-A588-4F6C-A5B6-BC23969F5A6A}" type="pres">
      <dgm:prSet presAssocID="{49D31942-81E8-4364-84A5-89F36B57C6E4}" presName="bullet5c" presStyleLbl="node1" presStyleIdx="2" presStyleCnt="5" custScaleX="120693" custScaleY="121214" custLinFactX="-53180" custLinFactY="51107" custLinFactNeighborX="-100000" custLinFactNeighborY="10000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99F77FC-18DB-435A-96DA-F529F4FC0D87}" type="pres">
      <dgm:prSet presAssocID="{49D31942-81E8-4364-84A5-89F36B57C6E4}" presName="textBox5c" presStyleLbl="revTx" presStyleIdx="2" presStyleCnt="5" custScaleX="282686" custScaleY="21370" custLinFactNeighborX="72072" custLinFactNeighborY="-2429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52017A7-D7D5-4B88-A886-D07951D74100}" type="pres">
      <dgm:prSet presAssocID="{E33CFD3F-EDD0-43DC-AD05-A6811046ECDA}" presName="bullet5d" presStyleLbl="node1" presStyleIdx="3" presStyleCnt="5" custScaleX="121896" custScaleY="118024" custLinFactX="-89966" custLinFactNeighborX="-100000" custLinFactNeighborY="7244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DD83739-0DA6-4B43-B1A2-2A8483D2FA86}" type="pres">
      <dgm:prSet presAssocID="{E33CFD3F-EDD0-43DC-AD05-A6811046ECDA}" presName="textBox5d" presStyleLbl="revTx" presStyleIdx="3" presStyleCnt="5" custScaleX="212269" custScaleY="18419" custLinFactNeighborX="24993" custLinFactNeighborY="-3657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CF5F577-A894-4891-B85D-96AF0B1D980C}" type="pres">
      <dgm:prSet presAssocID="{5E4C42A2-3CE7-4F1A-A6B7-7AD584E2B401}" presName="bullet5e" presStyleLbl="node1" presStyleIdx="4" presStyleCnt="5" custScaleX="123891" custScaleY="111526" custLinFactX="-60181" custLinFactNeighborX="-100000" custLinFactNeighborY="-1137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7FCADED-4DBD-427D-B8BA-E838A58EFFB4}" type="pres">
      <dgm:prSet presAssocID="{5E4C42A2-3CE7-4F1A-A6B7-7AD584E2B401}" presName="textBox5e" presStyleLbl="revTx" presStyleIdx="4" presStyleCnt="5" custScaleX="308802" custScaleY="19165" custLinFactX="-80659" custLinFactNeighborX="-100000" custLinFactNeighborY="1497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2DFA629B-0477-4B88-940A-762D220FE2C7}" srcId="{C095E361-B36F-4A88-8DC0-3A6ACD6837FA}" destId="{49D31942-81E8-4364-84A5-89F36B57C6E4}" srcOrd="2" destOrd="0" parTransId="{F54FA07B-5D1E-469F-A215-47B2B7F700A8}" sibTransId="{3A9C2270-D531-4C16-B377-A5FBED14BCBE}"/>
    <dgm:cxn modelId="{73EC2A91-971C-428F-9B53-1DCCA14275DD}" type="presOf" srcId="{E33CFD3F-EDD0-43DC-AD05-A6811046ECDA}" destId="{2DD83739-0DA6-4B43-B1A2-2A8483D2FA86}" srcOrd="0" destOrd="0" presId="urn:microsoft.com/office/officeart/2005/8/layout/arrow2"/>
    <dgm:cxn modelId="{CA6E26F1-C9C6-46EC-8E2E-BDDC88BBDDA6}" type="presOf" srcId="{5E4C42A2-3CE7-4F1A-A6B7-7AD584E2B401}" destId="{A7FCADED-4DBD-427D-B8BA-E838A58EFFB4}" srcOrd="0" destOrd="0" presId="urn:microsoft.com/office/officeart/2005/8/layout/arrow2"/>
    <dgm:cxn modelId="{E4105BAC-22DD-4220-9971-39870C2D811A}" srcId="{C095E361-B36F-4A88-8DC0-3A6ACD6837FA}" destId="{720EC9F3-A11B-450A-8923-973AB19AD739}" srcOrd="0" destOrd="0" parTransId="{B9015977-8AE2-46D3-BDCA-50B27851D2CE}" sibTransId="{FC6CEE7A-A57E-4BFC-B156-AA6011C89CDB}"/>
    <dgm:cxn modelId="{EA21C687-41A2-4826-B5E3-88B2FA303D68}" srcId="{C095E361-B36F-4A88-8DC0-3A6ACD6837FA}" destId="{E7BEE32C-F5D9-4C35-8E76-E962DD25D4C2}" srcOrd="1" destOrd="0" parTransId="{4473373A-6671-41E5-B5DE-CD16A3488566}" sibTransId="{F50C6585-2681-43A7-B37F-419B7A9750E7}"/>
    <dgm:cxn modelId="{86B08B2A-F2CC-4258-A0CC-5CC996AFA475}" srcId="{C095E361-B36F-4A88-8DC0-3A6ACD6837FA}" destId="{5E4C42A2-3CE7-4F1A-A6B7-7AD584E2B401}" srcOrd="4" destOrd="0" parTransId="{189046B8-C78A-4F07-BD83-C63A41159ED2}" sibTransId="{8D2CCC47-EE9C-48A2-AC05-80ADE1990ACB}"/>
    <dgm:cxn modelId="{AF3B5B33-F728-4E15-A943-E8DC7FF96B35}" srcId="{C095E361-B36F-4A88-8DC0-3A6ACD6837FA}" destId="{E33CFD3F-EDD0-43DC-AD05-A6811046ECDA}" srcOrd="3" destOrd="0" parTransId="{2AD95C6B-F59F-46EF-932C-DD940A97D425}" sibTransId="{3F12DE16-FD47-455B-9014-C2CD3116E70E}"/>
    <dgm:cxn modelId="{E41F5D3B-8AA5-45C3-A17E-6690753B9D14}" type="presOf" srcId="{C095E361-B36F-4A88-8DC0-3A6ACD6837FA}" destId="{6CAF585C-F4BC-47D4-8053-99956B8E2AAD}" srcOrd="0" destOrd="0" presId="urn:microsoft.com/office/officeart/2005/8/layout/arrow2"/>
    <dgm:cxn modelId="{B89AAB6D-AF54-4E43-A3BB-978278F68C69}" type="presOf" srcId="{E7BEE32C-F5D9-4C35-8E76-E962DD25D4C2}" destId="{8E24453A-4BB3-4B3A-A58B-995C141887EE}" srcOrd="0" destOrd="0" presId="urn:microsoft.com/office/officeart/2005/8/layout/arrow2"/>
    <dgm:cxn modelId="{F636C060-847F-47D7-AA8D-BB778EDB7598}" type="presOf" srcId="{49D31942-81E8-4364-84A5-89F36B57C6E4}" destId="{C99F77FC-18DB-435A-96DA-F529F4FC0D87}" srcOrd="0" destOrd="0" presId="urn:microsoft.com/office/officeart/2005/8/layout/arrow2"/>
    <dgm:cxn modelId="{7E4010C1-13A4-42B9-BEFE-E6D537118C3F}" srcId="{C095E361-B36F-4A88-8DC0-3A6ACD6837FA}" destId="{CF01A928-AB9A-4C53-9EC2-4A3220594CDC}" srcOrd="5" destOrd="0" parTransId="{0EE989BC-2DBD-4D9C-8D6E-56463556BB55}" sibTransId="{37BD6B4A-AEB1-4616-B99E-E25FD1EF8EA8}"/>
    <dgm:cxn modelId="{2C632BC7-3AC2-43A4-8A6A-8BA64376C422}" type="presOf" srcId="{720EC9F3-A11B-450A-8923-973AB19AD739}" destId="{BF20977E-5206-4E55-AD6C-4147FAD95DBA}" srcOrd="0" destOrd="0" presId="urn:microsoft.com/office/officeart/2005/8/layout/arrow2"/>
    <dgm:cxn modelId="{AEEC845E-B8FB-47F3-B1E8-5E9AAD9DD7D2}" type="presParOf" srcId="{6CAF585C-F4BC-47D4-8053-99956B8E2AAD}" destId="{99533ED3-8755-4531-A819-378A3F0C5A7E}" srcOrd="0" destOrd="0" presId="urn:microsoft.com/office/officeart/2005/8/layout/arrow2"/>
    <dgm:cxn modelId="{D20E0AFE-55BB-4A7A-BF72-C2606F60EE0A}" type="presParOf" srcId="{6CAF585C-F4BC-47D4-8053-99956B8E2AAD}" destId="{BC4A2660-E4CD-4A0B-BB0A-4FECFA6921D6}" srcOrd="1" destOrd="0" presId="urn:microsoft.com/office/officeart/2005/8/layout/arrow2"/>
    <dgm:cxn modelId="{564DCECE-3F9C-47FD-9378-128CD205AC2E}" type="presParOf" srcId="{BC4A2660-E4CD-4A0B-BB0A-4FECFA6921D6}" destId="{5473F7C2-E6C1-4973-AA41-0D32E3778D74}" srcOrd="0" destOrd="0" presId="urn:microsoft.com/office/officeart/2005/8/layout/arrow2"/>
    <dgm:cxn modelId="{FD2442CD-09C9-497C-BFD9-E584BA896EE0}" type="presParOf" srcId="{BC4A2660-E4CD-4A0B-BB0A-4FECFA6921D6}" destId="{BF20977E-5206-4E55-AD6C-4147FAD95DBA}" srcOrd="1" destOrd="0" presId="urn:microsoft.com/office/officeart/2005/8/layout/arrow2"/>
    <dgm:cxn modelId="{20AE9153-7159-4E35-A0CE-44F70CDEBA7F}" type="presParOf" srcId="{BC4A2660-E4CD-4A0B-BB0A-4FECFA6921D6}" destId="{7D4D2BB8-EA69-4C78-B17D-8540083609E4}" srcOrd="2" destOrd="0" presId="urn:microsoft.com/office/officeart/2005/8/layout/arrow2"/>
    <dgm:cxn modelId="{B3E6943F-AE2B-4BC9-BEA0-A5A1619DF4C2}" type="presParOf" srcId="{BC4A2660-E4CD-4A0B-BB0A-4FECFA6921D6}" destId="{8E24453A-4BB3-4B3A-A58B-995C141887EE}" srcOrd="3" destOrd="0" presId="urn:microsoft.com/office/officeart/2005/8/layout/arrow2"/>
    <dgm:cxn modelId="{54486CEA-413F-4EA0-A49D-F1C9EC72F074}" type="presParOf" srcId="{BC4A2660-E4CD-4A0B-BB0A-4FECFA6921D6}" destId="{8C4807A8-A588-4F6C-A5B6-BC23969F5A6A}" srcOrd="4" destOrd="0" presId="urn:microsoft.com/office/officeart/2005/8/layout/arrow2"/>
    <dgm:cxn modelId="{B2351418-FCCE-4DA9-8E17-95AF6B593FFA}" type="presParOf" srcId="{BC4A2660-E4CD-4A0B-BB0A-4FECFA6921D6}" destId="{C99F77FC-18DB-435A-96DA-F529F4FC0D87}" srcOrd="5" destOrd="0" presId="urn:microsoft.com/office/officeart/2005/8/layout/arrow2"/>
    <dgm:cxn modelId="{8C2FCA20-CCDC-46CF-BD3E-74F8D2051863}" type="presParOf" srcId="{BC4A2660-E4CD-4A0B-BB0A-4FECFA6921D6}" destId="{E52017A7-D7D5-4B88-A886-D07951D74100}" srcOrd="6" destOrd="0" presId="urn:microsoft.com/office/officeart/2005/8/layout/arrow2"/>
    <dgm:cxn modelId="{CCA98D2F-3030-475B-BAB1-BA8CFCE602F0}" type="presParOf" srcId="{BC4A2660-E4CD-4A0B-BB0A-4FECFA6921D6}" destId="{2DD83739-0DA6-4B43-B1A2-2A8483D2FA86}" srcOrd="7" destOrd="0" presId="urn:microsoft.com/office/officeart/2005/8/layout/arrow2"/>
    <dgm:cxn modelId="{2E943867-2B7B-49E9-8014-A885F4586539}" type="presParOf" srcId="{BC4A2660-E4CD-4A0B-BB0A-4FECFA6921D6}" destId="{9CF5F577-A894-4891-B85D-96AF0B1D980C}" srcOrd="8" destOrd="0" presId="urn:microsoft.com/office/officeart/2005/8/layout/arrow2"/>
    <dgm:cxn modelId="{4EE4E72F-C96D-4422-A4A6-311748325E37}" type="presParOf" srcId="{BC4A2660-E4CD-4A0B-BB0A-4FECFA6921D6}" destId="{A7FCADED-4DBD-427D-B8BA-E838A58EFFB4}" srcOrd="9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7D189-C099-4F74-ADED-7E0A586C77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282E7A-B17A-49F2-8866-7724E2706F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3200" b="1" dirty="0" smtClean="0">
              <a:solidFill>
                <a:srgbClr val="3A1D00"/>
              </a:solidFill>
              <a:latin typeface="Times New Roman" pitchFamily="18" charset="0"/>
              <a:cs typeface="Times New Roman" pitchFamily="18" charset="0"/>
            </a:rPr>
            <a:t>Потенциальные клиенты</a:t>
          </a:r>
          <a:endParaRPr lang="ru-RU" sz="3200" b="1" dirty="0">
            <a:solidFill>
              <a:srgbClr val="3A1D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054247-74AA-47DD-93A7-F48054723DFF}" type="parTrans" cxnId="{1D86373F-D905-4BB3-ACC3-1942FDBE59BA}">
      <dgm:prSet/>
      <dgm:spPr/>
      <dgm:t>
        <a:bodyPr/>
        <a:lstStyle/>
        <a:p>
          <a:pPr algn="ctr"/>
          <a:endParaRPr lang="ru-RU"/>
        </a:p>
      </dgm:t>
    </dgm:pt>
    <dgm:pt modelId="{AAACC797-3EEB-4CA8-842A-1CD5D0891B10}" type="sibTrans" cxnId="{1D86373F-D905-4BB3-ACC3-1942FDBE59BA}">
      <dgm:prSet/>
      <dgm:spPr/>
      <dgm:t>
        <a:bodyPr/>
        <a:lstStyle/>
        <a:p>
          <a:pPr algn="ctr"/>
          <a:endParaRPr lang="ru-RU"/>
        </a:p>
      </dgm:t>
    </dgm:pt>
    <dgm:pt modelId="{9FF7A307-2F62-4E92-A9EB-25566C32C8F6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ru-RU" sz="3200" b="1" i="0" dirty="0" smtClean="0">
              <a:solidFill>
                <a:srgbClr val="3A1D00"/>
              </a:solidFill>
              <a:latin typeface="Times New Roman" pitchFamily="18" charset="0"/>
              <a:cs typeface="Times New Roman" pitchFamily="18" charset="0"/>
            </a:rPr>
            <a:t>ЗАО "УМЖК Приморская соя»</a:t>
          </a:r>
          <a:endParaRPr lang="ru-RU" sz="3200" b="1" dirty="0">
            <a:solidFill>
              <a:srgbClr val="3A1D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1DEEC7-291E-41B9-B5A5-3B230980A470}" type="parTrans" cxnId="{A918F136-2FEB-424D-B5EE-AA4BAFC0FF38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663300"/>
          </a:solidFill>
        </a:ln>
      </dgm:spPr>
      <dgm:t>
        <a:bodyPr/>
        <a:lstStyle/>
        <a:p>
          <a:pPr algn="ctr"/>
          <a:endParaRPr lang="ru-RU"/>
        </a:p>
      </dgm:t>
    </dgm:pt>
    <dgm:pt modelId="{0CDE4058-1155-4A4A-8413-E722338E19F7}" type="sibTrans" cxnId="{A918F136-2FEB-424D-B5EE-AA4BAFC0FF38}">
      <dgm:prSet/>
      <dgm:spPr/>
      <dgm:t>
        <a:bodyPr/>
        <a:lstStyle/>
        <a:p>
          <a:pPr algn="ctr"/>
          <a:endParaRPr lang="ru-RU"/>
        </a:p>
      </dgm:t>
    </dgm:pt>
    <dgm:pt modelId="{2537DACC-32BD-46DB-AE6C-DF1309F65C8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ru-RU" sz="3200" b="1" dirty="0" smtClean="0">
              <a:solidFill>
                <a:srgbClr val="3A1D00"/>
              </a:solidFill>
              <a:latin typeface="Times New Roman" pitchFamily="18" charset="0"/>
              <a:cs typeface="Times New Roman" pitchFamily="18" charset="0"/>
            </a:rPr>
            <a:t>Местные жители и жители близлежащих сёл</a:t>
          </a:r>
          <a:endParaRPr lang="ru-RU" sz="3200" b="1" dirty="0">
            <a:solidFill>
              <a:srgbClr val="3A1D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89D7B9-2741-4CC1-80EC-3F960D88693B}" type="parTrans" cxnId="{6DE65FAB-0C1C-4B72-BFC2-511B4AF23225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663300"/>
          </a:solidFill>
        </a:ln>
      </dgm:spPr>
      <dgm:t>
        <a:bodyPr/>
        <a:lstStyle/>
        <a:p>
          <a:pPr algn="ctr"/>
          <a:endParaRPr lang="ru-RU"/>
        </a:p>
      </dgm:t>
    </dgm:pt>
    <dgm:pt modelId="{FF2409C9-79D8-4D1F-9CD4-DF4FAAFA92D4}" type="sibTrans" cxnId="{6DE65FAB-0C1C-4B72-BFC2-511B4AF23225}">
      <dgm:prSet/>
      <dgm:spPr/>
      <dgm:t>
        <a:bodyPr/>
        <a:lstStyle/>
        <a:p>
          <a:pPr algn="ctr"/>
          <a:endParaRPr lang="ru-RU"/>
        </a:p>
      </dgm:t>
    </dgm:pt>
    <dgm:pt modelId="{C1289E4B-0A3B-4FDF-9CED-8D646CEDD12B}" type="pres">
      <dgm:prSet presAssocID="{6147D189-C099-4F74-ADED-7E0A586C77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A89B68-8FB0-4B58-AB1E-87E91DC73050}" type="pres">
      <dgm:prSet presAssocID="{40282E7A-B17A-49F2-8866-7724E2706F14}" presName="hierRoot1" presStyleCnt="0">
        <dgm:presLayoutVars>
          <dgm:hierBranch/>
        </dgm:presLayoutVars>
      </dgm:prSet>
      <dgm:spPr/>
    </dgm:pt>
    <dgm:pt modelId="{CBB66E3E-55B5-40DA-85F1-1F8A03903D69}" type="pres">
      <dgm:prSet presAssocID="{40282E7A-B17A-49F2-8866-7724E2706F14}" presName="rootComposite1" presStyleCnt="0"/>
      <dgm:spPr/>
    </dgm:pt>
    <dgm:pt modelId="{055D9ACC-49D6-4C2E-B0BF-26F2CC1D0863}" type="pres">
      <dgm:prSet presAssocID="{40282E7A-B17A-49F2-8866-7724E2706F14}" presName="rootText1" presStyleLbl="node0" presStyleIdx="0" presStyleCnt="1" custScaleX="1423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147E00-D593-4A38-B07E-B974001858EB}" type="pres">
      <dgm:prSet presAssocID="{40282E7A-B17A-49F2-8866-7724E2706F1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379116F-14E7-4835-A977-D63A3A8386AF}" type="pres">
      <dgm:prSet presAssocID="{40282E7A-B17A-49F2-8866-7724E2706F14}" presName="hierChild2" presStyleCnt="0"/>
      <dgm:spPr/>
    </dgm:pt>
    <dgm:pt modelId="{960F13EC-1141-45B7-A625-2DB6C3E63CE4}" type="pres">
      <dgm:prSet presAssocID="{F41DEEC7-291E-41B9-B5A5-3B230980A470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AF5A356-8830-4758-9476-DED0FBD8CB95}" type="pres">
      <dgm:prSet presAssocID="{9FF7A307-2F62-4E92-A9EB-25566C32C8F6}" presName="hierRoot2" presStyleCnt="0">
        <dgm:presLayoutVars>
          <dgm:hierBranch val="init"/>
        </dgm:presLayoutVars>
      </dgm:prSet>
      <dgm:spPr/>
    </dgm:pt>
    <dgm:pt modelId="{C6BDAF3A-7A5B-495E-966E-9A28137A6013}" type="pres">
      <dgm:prSet presAssocID="{9FF7A307-2F62-4E92-A9EB-25566C32C8F6}" presName="rootComposite" presStyleCnt="0"/>
      <dgm:spPr/>
    </dgm:pt>
    <dgm:pt modelId="{08B6D0C5-C230-4FBF-A60E-B37E276FAC0E}" type="pres">
      <dgm:prSet presAssocID="{9FF7A307-2F62-4E92-A9EB-25566C32C8F6}" presName="rootText" presStyleLbl="node2" presStyleIdx="0" presStyleCnt="2" custScaleX="148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5469A4-EA35-432C-A58E-2D9D2EB84775}" type="pres">
      <dgm:prSet presAssocID="{9FF7A307-2F62-4E92-A9EB-25566C32C8F6}" presName="rootConnector" presStyleLbl="node2" presStyleIdx="0" presStyleCnt="2"/>
      <dgm:spPr/>
      <dgm:t>
        <a:bodyPr/>
        <a:lstStyle/>
        <a:p>
          <a:endParaRPr lang="ru-RU"/>
        </a:p>
      </dgm:t>
    </dgm:pt>
    <dgm:pt modelId="{40D3F1A0-CE73-42BF-A17C-01A4547AEA89}" type="pres">
      <dgm:prSet presAssocID="{9FF7A307-2F62-4E92-A9EB-25566C32C8F6}" presName="hierChild4" presStyleCnt="0"/>
      <dgm:spPr/>
    </dgm:pt>
    <dgm:pt modelId="{53F58D57-8900-4F04-92D3-0496AF644456}" type="pres">
      <dgm:prSet presAssocID="{9FF7A307-2F62-4E92-A9EB-25566C32C8F6}" presName="hierChild5" presStyleCnt="0"/>
      <dgm:spPr/>
    </dgm:pt>
    <dgm:pt modelId="{76D7B03F-B7C1-46C8-AF77-B900DBFD59A6}" type="pres">
      <dgm:prSet presAssocID="{0289D7B9-2741-4CC1-80EC-3F960D88693B}" presName="Name35" presStyleLbl="parChTrans1D2" presStyleIdx="1" presStyleCnt="2"/>
      <dgm:spPr/>
      <dgm:t>
        <a:bodyPr/>
        <a:lstStyle/>
        <a:p>
          <a:endParaRPr lang="ru-RU"/>
        </a:p>
      </dgm:t>
    </dgm:pt>
    <dgm:pt modelId="{9A6737BE-E955-49AB-AE2D-FFF12EA240D4}" type="pres">
      <dgm:prSet presAssocID="{2537DACC-32BD-46DB-AE6C-DF1309F65C87}" presName="hierRoot2" presStyleCnt="0">
        <dgm:presLayoutVars>
          <dgm:hierBranch val="init"/>
        </dgm:presLayoutVars>
      </dgm:prSet>
      <dgm:spPr/>
    </dgm:pt>
    <dgm:pt modelId="{E717BA4B-F622-43FD-83C6-A470301D44AE}" type="pres">
      <dgm:prSet presAssocID="{2537DACC-32BD-46DB-AE6C-DF1309F65C87}" presName="rootComposite" presStyleCnt="0"/>
      <dgm:spPr/>
    </dgm:pt>
    <dgm:pt modelId="{05BDB3AC-2F10-4D0B-BFC1-645FBA246BDD}" type="pres">
      <dgm:prSet presAssocID="{2537DACC-32BD-46DB-AE6C-DF1309F65C87}" presName="rootText" presStyleLbl="node2" presStyleIdx="1" presStyleCnt="2" custScaleX="142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005300-A0C3-4EBA-81AF-CA62D1D9554C}" type="pres">
      <dgm:prSet presAssocID="{2537DACC-32BD-46DB-AE6C-DF1309F65C87}" presName="rootConnector" presStyleLbl="node2" presStyleIdx="1" presStyleCnt="2"/>
      <dgm:spPr/>
      <dgm:t>
        <a:bodyPr/>
        <a:lstStyle/>
        <a:p>
          <a:endParaRPr lang="ru-RU"/>
        </a:p>
      </dgm:t>
    </dgm:pt>
    <dgm:pt modelId="{6A4E01B4-74F9-4637-B6BC-41838C529188}" type="pres">
      <dgm:prSet presAssocID="{2537DACC-32BD-46DB-AE6C-DF1309F65C87}" presName="hierChild4" presStyleCnt="0"/>
      <dgm:spPr/>
    </dgm:pt>
    <dgm:pt modelId="{CE35BB71-12F5-4FE7-B682-7A1A76F3C1A4}" type="pres">
      <dgm:prSet presAssocID="{2537DACC-32BD-46DB-AE6C-DF1309F65C87}" presName="hierChild5" presStyleCnt="0"/>
      <dgm:spPr/>
    </dgm:pt>
    <dgm:pt modelId="{59C354AA-3E18-46CB-A568-3DB2A4B88CEF}" type="pres">
      <dgm:prSet presAssocID="{40282E7A-B17A-49F2-8866-7724E2706F14}" presName="hierChild3" presStyleCnt="0"/>
      <dgm:spPr/>
    </dgm:pt>
  </dgm:ptLst>
  <dgm:cxnLst>
    <dgm:cxn modelId="{1D86373F-D905-4BB3-ACC3-1942FDBE59BA}" srcId="{6147D189-C099-4F74-ADED-7E0A586C770E}" destId="{40282E7A-B17A-49F2-8866-7724E2706F14}" srcOrd="0" destOrd="0" parTransId="{72054247-74AA-47DD-93A7-F48054723DFF}" sibTransId="{AAACC797-3EEB-4CA8-842A-1CD5D0891B10}"/>
    <dgm:cxn modelId="{4EF4908C-918F-478C-B38F-006916891382}" type="presOf" srcId="{0289D7B9-2741-4CC1-80EC-3F960D88693B}" destId="{76D7B03F-B7C1-46C8-AF77-B900DBFD59A6}" srcOrd="0" destOrd="0" presId="urn:microsoft.com/office/officeart/2005/8/layout/orgChart1"/>
    <dgm:cxn modelId="{86A18F5E-26A7-4E86-A2FB-FF5554C25973}" type="presOf" srcId="{9FF7A307-2F62-4E92-A9EB-25566C32C8F6}" destId="{FA5469A4-EA35-432C-A58E-2D9D2EB84775}" srcOrd="1" destOrd="0" presId="urn:microsoft.com/office/officeart/2005/8/layout/orgChart1"/>
    <dgm:cxn modelId="{CE7B8C1F-ECE5-4F90-A6C0-53CAF242D3EB}" type="presOf" srcId="{40282E7A-B17A-49F2-8866-7724E2706F14}" destId="{055D9ACC-49D6-4C2E-B0BF-26F2CC1D0863}" srcOrd="0" destOrd="0" presId="urn:microsoft.com/office/officeart/2005/8/layout/orgChart1"/>
    <dgm:cxn modelId="{4277A36C-DF27-4DF5-8320-539B169120B6}" type="presOf" srcId="{2537DACC-32BD-46DB-AE6C-DF1309F65C87}" destId="{05BDB3AC-2F10-4D0B-BFC1-645FBA246BDD}" srcOrd="0" destOrd="0" presId="urn:microsoft.com/office/officeart/2005/8/layout/orgChart1"/>
    <dgm:cxn modelId="{649C5CB6-0082-4FB0-9CD7-BA24CC0ECC89}" type="presOf" srcId="{40282E7A-B17A-49F2-8866-7724E2706F14}" destId="{D1147E00-D593-4A38-B07E-B974001858EB}" srcOrd="1" destOrd="0" presId="urn:microsoft.com/office/officeart/2005/8/layout/orgChart1"/>
    <dgm:cxn modelId="{F212954D-5F65-46E8-9080-F4573DBD5151}" type="presOf" srcId="{2537DACC-32BD-46DB-AE6C-DF1309F65C87}" destId="{E3005300-A0C3-4EBA-81AF-CA62D1D9554C}" srcOrd="1" destOrd="0" presId="urn:microsoft.com/office/officeart/2005/8/layout/orgChart1"/>
    <dgm:cxn modelId="{A918F136-2FEB-424D-B5EE-AA4BAFC0FF38}" srcId="{40282E7A-B17A-49F2-8866-7724E2706F14}" destId="{9FF7A307-2F62-4E92-A9EB-25566C32C8F6}" srcOrd="0" destOrd="0" parTransId="{F41DEEC7-291E-41B9-B5A5-3B230980A470}" sibTransId="{0CDE4058-1155-4A4A-8413-E722338E19F7}"/>
    <dgm:cxn modelId="{45E53D60-88AE-45AA-B524-90BEFC656BD4}" type="presOf" srcId="{6147D189-C099-4F74-ADED-7E0A586C770E}" destId="{C1289E4B-0A3B-4FDF-9CED-8D646CEDD12B}" srcOrd="0" destOrd="0" presId="urn:microsoft.com/office/officeart/2005/8/layout/orgChart1"/>
    <dgm:cxn modelId="{4DE275F2-C0A0-441D-BAC2-56B4AB9A7EE9}" type="presOf" srcId="{9FF7A307-2F62-4E92-A9EB-25566C32C8F6}" destId="{08B6D0C5-C230-4FBF-A60E-B37E276FAC0E}" srcOrd="0" destOrd="0" presId="urn:microsoft.com/office/officeart/2005/8/layout/orgChart1"/>
    <dgm:cxn modelId="{9DD9169C-79E0-4CE3-ACA7-74A91C90D9D4}" type="presOf" srcId="{F41DEEC7-291E-41B9-B5A5-3B230980A470}" destId="{960F13EC-1141-45B7-A625-2DB6C3E63CE4}" srcOrd="0" destOrd="0" presId="urn:microsoft.com/office/officeart/2005/8/layout/orgChart1"/>
    <dgm:cxn modelId="{6DE65FAB-0C1C-4B72-BFC2-511B4AF23225}" srcId="{40282E7A-B17A-49F2-8866-7724E2706F14}" destId="{2537DACC-32BD-46DB-AE6C-DF1309F65C87}" srcOrd="1" destOrd="0" parTransId="{0289D7B9-2741-4CC1-80EC-3F960D88693B}" sibTransId="{FF2409C9-79D8-4D1F-9CD4-DF4FAAFA92D4}"/>
    <dgm:cxn modelId="{BCD9985C-530F-4777-9F0E-EE7670CEC3D5}" type="presParOf" srcId="{C1289E4B-0A3B-4FDF-9CED-8D646CEDD12B}" destId="{7EA89B68-8FB0-4B58-AB1E-87E91DC73050}" srcOrd="0" destOrd="0" presId="urn:microsoft.com/office/officeart/2005/8/layout/orgChart1"/>
    <dgm:cxn modelId="{C0E3F725-7DEF-48EA-A3BC-042446E5339B}" type="presParOf" srcId="{7EA89B68-8FB0-4B58-AB1E-87E91DC73050}" destId="{CBB66E3E-55B5-40DA-85F1-1F8A03903D69}" srcOrd="0" destOrd="0" presId="urn:microsoft.com/office/officeart/2005/8/layout/orgChart1"/>
    <dgm:cxn modelId="{817CC94B-C8D9-4A8C-96E8-DFD383401678}" type="presParOf" srcId="{CBB66E3E-55B5-40DA-85F1-1F8A03903D69}" destId="{055D9ACC-49D6-4C2E-B0BF-26F2CC1D0863}" srcOrd="0" destOrd="0" presId="urn:microsoft.com/office/officeart/2005/8/layout/orgChart1"/>
    <dgm:cxn modelId="{F7994900-2FD4-4845-9BF6-3BA697BAEBEA}" type="presParOf" srcId="{CBB66E3E-55B5-40DA-85F1-1F8A03903D69}" destId="{D1147E00-D593-4A38-B07E-B974001858EB}" srcOrd="1" destOrd="0" presId="urn:microsoft.com/office/officeart/2005/8/layout/orgChart1"/>
    <dgm:cxn modelId="{F7012F33-C0ED-4CA0-BB30-0CFCF321FE41}" type="presParOf" srcId="{7EA89B68-8FB0-4B58-AB1E-87E91DC73050}" destId="{7379116F-14E7-4835-A977-D63A3A8386AF}" srcOrd="1" destOrd="0" presId="urn:microsoft.com/office/officeart/2005/8/layout/orgChart1"/>
    <dgm:cxn modelId="{39E8AC5D-CB13-446A-ADE2-7CF1010B95FB}" type="presParOf" srcId="{7379116F-14E7-4835-A977-D63A3A8386AF}" destId="{960F13EC-1141-45B7-A625-2DB6C3E63CE4}" srcOrd="0" destOrd="0" presId="urn:microsoft.com/office/officeart/2005/8/layout/orgChart1"/>
    <dgm:cxn modelId="{80F10F3B-148D-494A-96AF-24363451FEB7}" type="presParOf" srcId="{7379116F-14E7-4835-A977-D63A3A8386AF}" destId="{3AF5A356-8830-4758-9476-DED0FBD8CB95}" srcOrd="1" destOrd="0" presId="urn:microsoft.com/office/officeart/2005/8/layout/orgChart1"/>
    <dgm:cxn modelId="{C1CA22AC-AE6C-4C5E-B05E-4110E01F5F4A}" type="presParOf" srcId="{3AF5A356-8830-4758-9476-DED0FBD8CB95}" destId="{C6BDAF3A-7A5B-495E-966E-9A28137A6013}" srcOrd="0" destOrd="0" presId="urn:microsoft.com/office/officeart/2005/8/layout/orgChart1"/>
    <dgm:cxn modelId="{EAEA8EC8-C467-4674-8FA6-CB8208838B9D}" type="presParOf" srcId="{C6BDAF3A-7A5B-495E-966E-9A28137A6013}" destId="{08B6D0C5-C230-4FBF-A60E-B37E276FAC0E}" srcOrd="0" destOrd="0" presId="urn:microsoft.com/office/officeart/2005/8/layout/orgChart1"/>
    <dgm:cxn modelId="{83F53647-C764-4326-9370-BF153898AF93}" type="presParOf" srcId="{C6BDAF3A-7A5B-495E-966E-9A28137A6013}" destId="{FA5469A4-EA35-432C-A58E-2D9D2EB84775}" srcOrd="1" destOrd="0" presId="urn:microsoft.com/office/officeart/2005/8/layout/orgChart1"/>
    <dgm:cxn modelId="{8910ACCE-D94E-4B4A-B3B5-90D2BE343BAA}" type="presParOf" srcId="{3AF5A356-8830-4758-9476-DED0FBD8CB95}" destId="{40D3F1A0-CE73-42BF-A17C-01A4547AEA89}" srcOrd="1" destOrd="0" presId="urn:microsoft.com/office/officeart/2005/8/layout/orgChart1"/>
    <dgm:cxn modelId="{DC313051-75AC-4BBB-B750-016F7F472D3E}" type="presParOf" srcId="{3AF5A356-8830-4758-9476-DED0FBD8CB95}" destId="{53F58D57-8900-4F04-92D3-0496AF644456}" srcOrd="2" destOrd="0" presId="urn:microsoft.com/office/officeart/2005/8/layout/orgChart1"/>
    <dgm:cxn modelId="{25A56D82-C399-4550-83E7-7526D3FAE68B}" type="presParOf" srcId="{7379116F-14E7-4835-A977-D63A3A8386AF}" destId="{76D7B03F-B7C1-46C8-AF77-B900DBFD59A6}" srcOrd="2" destOrd="0" presId="urn:microsoft.com/office/officeart/2005/8/layout/orgChart1"/>
    <dgm:cxn modelId="{65755824-0E7B-451B-B5DD-0D30AF2504C2}" type="presParOf" srcId="{7379116F-14E7-4835-A977-D63A3A8386AF}" destId="{9A6737BE-E955-49AB-AE2D-FFF12EA240D4}" srcOrd="3" destOrd="0" presId="urn:microsoft.com/office/officeart/2005/8/layout/orgChart1"/>
    <dgm:cxn modelId="{77D25F46-2AFF-471C-91D5-A91F96B3D381}" type="presParOf" srcId="{9A6737BE-E955-49AB-AE2D-FFF12EA240D4}" destId="{E717BA4B-F622-43FD-83C6-A470301D44AE}" srcOrd="0" destOrd="0" presId="urn:microsoft.com/office/officeart/2005/8/layout/orgChart1"/>
    <dgm:cxn modelId="{7F73C341-BA15-4084-B1B8-5C95D537F733}" type="presParOf" srcId="{E717BA4B-F622-43FD-83C6-A470301D44AE}" destId="{05BDB3AC-2F10-4D0B-BFC1-645FBA246BDD}" srcOrd="0" destOrd="0" presId="urn:microsoft.com/office/officeart/2005/8/layout/orgChart1"/>
    <dgm:cxn modelId="{25CCB1FC-6B97-4C4F-93DE-71A472812F6E}" type="presParOf" srcId="{E717BA4B-F622-43FD-83C6-A470301D44AE}" destId="{E3005300-A0C3-4EBA-81AF-CA62D1D9554C}" srcOrd="1" destOrd="0" presId="urn:microsoft.com/office/officeart/2005/8/layout/orgChart1"/>
    <dgm:cxn modelId="{DC7BD845-312C-4FA0-9F94-8BC13AE45F0A}" type="presParOf" srcId="{9A6737BE-E955-49AB-AE2D-FFF12EA240D4}" destId="{6A4E01B4-74F9-4637-B6BC-41838C529188}" srcOrd="1" destOrd="0" presId="urn:microsoft.com/office/officeart/2005/8/layout/orgChart1"/>
    <dgm:cxn modelId="{B51CF937-5A07-4C0A-B2F3-B4970C1B2E94}" type="presParOf" srcId="{9A6737BE-E955-49AB-AE2D-FFF12EA240D4}" destId="{CE35BB71-12F5-4FE7-B682-7A1A76F3C1A4}" srcOrd="2" destOrd="0" presId="urn:microsoft.com/office/officeart/2005/8/layout/orgChart1"/>
    <dgm:cxn modelId="{B87FEC63-6025-4280-87A0-ED4F9F0812B5}" type="presParOf" srcId="{7EA89B68-8FB0-4B58-AB1E-87E91DC73050}" destId="{59C354AA-3E18-46CB-A568-3DB2A4B88CEF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8C99C2-7073-40DA-9EEE-2AAA187D7E13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7707EA-E4B0-4603-BEC9-47D0312B5F1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>
          <a:solidFill>
            <a:srgbClr val="3A1D00"/>
          </a:solidFill>
        </a:ln>
      </dgm:spPr>
      <dgm:t>
        <a:bodyPr/>
        <a:lstStyle/>
        <a:p>
          <a:r>
            <a:rPr lang="ru-RU" b="1" dirty="0" smtClean="0"/>
            <a:t>Трудности при создании и ведении хозяйства</a:t>
          </a:r>
          <a:endParaRPr lang="ru-RU" b="1" dirty="0"/>
        </a:p>
      </dgm:t>
    </dgm:pt>
    <dgm:pt modelId="{A020F0FA-11E2-406A-9B4B-F808249C108A}" type="parTrans" cxnId="{46144E88-CD98-4902-A32D-0829539474E3}">
      <dgm:prSet/>
      <dgm:spPr/>
      <dgm:t>
        <a:bodyPr/>
        <a:lstStyle/>
        <a:p>
          <a:endParaRPr lang="ru-RU"/>
        </a:p>
      </dgm:t>
    </dgm:pt>
    <dgm:pt modelId="{562B7A6E-A8D4-4431-842B-B2E778B58268}" type="sibTrans" cxnId="{46144E88-CD98-4902-A32D-0829539474E3}">
      <dgm:prSet/>
      <dgm:spPr/>
      <dgm:t>
        <a:bodyPr/>
        <a:lstStyle/>
        <a:p>
          <a:endParaRPr lang="ru-RU"/>
        </a:p>
      </dgm:t>
    </dgm:pt>
    <dgm:pt modelId="{9356C431-917A-4C60-A474-480C318856A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FFCC"/>
        </a:solidFill>
        <a:ln w="76200">
          <a:solidFill>
            <a:srgbClr val="3A1D00"/>
          </a:solidFill>
        </a:ln>
      </dgm:spPr>
      <dgm:t>
        <a:bodyPr/>
        <a:lstStyle/>
        <a:p>
          <a:r>
            <a:rPr lang="ru-RU" b="1" dirty="0" smtClean="0"/>
            <a:t>Погодные условия</a:t>
          </a:r>
          <a:endParaRPr lang="ru-RU" b="1" dirty="0"/>
        </a:p>
      </dgm:t>
    </dgm:pt>
    <dgm:pt modelId="{4FBB7898-81C5-49F4-9216-E6D1DC3B0FA7}" type="parTrans" cxnId="{FCD9B1CB-6CDD-40CF-95B9-A8CB40F5D57A}">
      <dgm:prSet/>
      <dgm:spPr>
        <a:solidFill>
          <a:srgbClr val="FF0066"/>
        </a:solidFill>
        <a:ln w="76200">
          <a:solidFill>
            <a:srgbClr val="3A1D00"/>
          </a:solidFill>
        </a:ln>
      </dgm:spPr>
      <dgm:t>
        <a:bodyPr/>
        <a:lstStyle/>
        <a:p>
          <a:endParaRPr lang="ru-RU"/>
        </a:p>
      </dgm:t>
    </dgm:pt>
    <dgm:pt modelId="{0BE8CDDF-FFC3-4026-9A94-DB45EAC509C2}" type="sibTrans" cxnId="{FCD9B1CB-6CDD-40CF-95B9-A8CB40F5D57A}">
      <dgm:prSet/>
      <dgm:spPr/>
      <dgm:t>
        <a:bodyPr/>
        <a:lstStyle/>
        <a:p>
          <a:endParaRPr lang="ru-RU"/>
        </a:p>
      </dgm:t>
    </dgm:pt>
    <dgm:pt modelId="{C01045F3-F91F-4871-BB45-B01A2EB42EB8}">
      <dgm:prSet phldrT="[Текст]"/>
      <dgm:spPr>
        <a:solidFill>
          <a:srgbClr val="FFFFCC">
            <a:alpha val="90000"/>
          </a:srgbClr>
        </a:solidFill>
        <a:ln w="76200">
          <a:solidFill>
            <a:srgbClr val="3A1D00"/>
          </a:solidFill>
        </a:ln>
      </dgm:spPr>
      <dgm:t>
        <a:bodyPr/>
        <a:lstStyle/>
        <a:p>
          <a:r>
            <a:rPr lang="ru-RU" b="1" dirty="0" smtClean="0"/>
            <a:t>Нехватка квалифицированных работников</a:t>
          </a:r>
          <a:endParaRPr lang="ru-RU" b="1" dirty="0"/>
        </a:p>
      </dgm:t>
    </dgm:pt>
    <dgm:pt modelId="{1EBF37F5-A862-4892-8DD8-E0B233FFD4D6}" type="parTrans" cxnId="{DBDB6F23-5305-43C1-9488-93411A71923F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solidFill>
          <a:srgbClr val="663300"/>
        </a:solidFill>
        <a:ln w="76200">
          <a:solidFill>
            <a:srgbClr val="3A1D00"/>
          </a:solidFill>
        </a:ln>
      </dgm:spPr>
      <dgm:t>
        <a:bodyPr/>
        <a:lstStyle/>
        <a:p>
          <a:endParaRPr lang="ru-RU"/>
        </a:p>
      </dgm:t>
    </dgm:pt>
    <dgm:pt modelId="{1BEB2E32-A84F-4C83-916E-CE6A8B74F3F2}" type="sibTrans" cxnId="{DBDB6F23-5305-43C1-9488-93411A71923F}">
      <dgm:prSet/>
      <dgm:spPr/>
      <dgm:t>
        <a:bodyPr/>
        <a:lstStyle/>
        <a:p>
          <a:endParaRPr lang="ru-RU"/>
        </a:p>
      </dgm:t>
    </dgm:pt>
    <dgm:pt modelId="{F453F807-D78E-42A0-A4E1-9C7BB27BABBE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CFFCC"/>
        </a:solidFill>
        <a:ln w="76200">
          <a:solidFill>
            <a:srgbClr val="3A1D00"/>
          </a:solidFill>
        </a:ln>
      </dgm:spPr>
      <dgm:t>
        <a:bodyPr/>
        <a:lstStyle/>
        <a:p>
          <a:r>
            <a:rPr lang="ru-RU" b="1" dirty="0" smtClean="0"/>
            <a:t>Способы устранения трудностей</a:t>
          </a:r>
          <a:endParaRPr lang="ru-RU" b="1" dirty="0"/>
        </a:p>
      </dgm:t>
    </dgm:pt>
    <dgm:pt modelId="{F04E3410-287E-46D4-863F-40ECE6E634B9}" type="parTrans" cxnId="{792244A2-09DD-4641-B7C5-D3CBB044B6A4}">
      <dgm:prSet/>
      <dgm:spPr/>
      <dgm:t>
        <a:bodyPr/>
        <a:lstStyle/>
        <a:p>
          <a:endParaRPr lang="ru-RU"/>
        </a:p>
      </dgm:t>
    </dgm:pt>
    <dgm:pt modelId="{3632E313-1B88-4707-90FC-41CA26049645}" type="sibTrans" cxnId="{792244A2-09DD-4641-B7C5-D3CBB044B6A4}">
      <dgm:prSet/>
      <dgm:spPr/>
      <dgm:t>
        <a:bodyPr/>
        <a:lstStyle/>
        <a:p>
          <a:endParaRPr lang="ru-RU"/>
        </a:p>
      </dgm:t>
    </dgm:pt>
    <dgm:pt modelId="{49E6F7DC-29D1-4EDA-B178-8AC4DE22A164}">
      <dgm:prSet phldrT="[Текст]"/>
      <dgm:spPr>
        <a:solidFill>
          <a:srgbClr val="FFFFCC">
            <a:alpha val="89804"/>
          </a:srgbClr>
        </a:solidFill>
        <a:ln w="76200">
          <a:solidFill>
            <a:srgbClr val="3A1D00"/>
          </a:solidFill>
        </a:ln>
      </dgm:spPr>
      <dgm:t>
        <a:bodyPr/>
        <a:lstStyle/>
        <a:p>
          <a:r>
            <a:rPr lang="ru-RU" b="1" dirty="0" smtClean="0"/>
            <a:t>Максимальная готовность к посевным и уборочным работам</a:t>
          </a:r>
          <a:endParaRPr lang="ru-RU" b="1" dirty="0"/>
        </a:p>
      </dgm:t>
    </dgm:pt>
    <dgm:pt modelId="{CD9D5DB1-5E1B-4DBB-A134-7D1B686A166D}" type="parTrans" cxnId="{38F89F9D-65CE-4872-806E-DCB32FECB7CE}">
      <dgm:prSet/>
      <dgm:spPr>
        <a:ln w="76200">
          <a:solidFill>
            <a:srgbClr val="3A1D00"/>
          </a:solidFill>
        </a:ln>
      </dgm:spPr>
      <dgm:t>
        <a:bodyPr/>
        <a:lstStyle/>
        <a:p>
          <a:endParaRPr lang="ru-RU"/>
        </a:p>
      </dgm:t>
    </dgm:pt>
    <dgm:pt modelId="{6165DD8C-F342-4835-8B38-57A2200544CF}" type="sibTrans" cxnId="{38F89F9D-65CE-4872-806E-DCB32FECB7CE}">
      <dgm:prSet/>
      <dgm:spPr/>
      <dgm:t>
        <a:bodyPr/>
        <a:lstStyle/>
        <a:p>
          <a:endParaRPr lang="ru-RU"/>
        </a:p>
      </dgm:t>
    </dgm:pt>
    <dgm:pt modelId="{FC914D8B-4FA1-4967-A771-AE039BDB05F5}">
      <dgm:prSet phldrT="[Текст]"/>
      <dgm:spPr>
        <a:solidFill>
          <a:srgbClr val="FFFFCC">
            <a:alpha val="90000"/>
          </a:srgbClr>
        </a:solidFill>
        <a:ln w="76200">
          <a:solidFill>
            <a:srgbClr val="3A1D00"/>
          </a:solidFill>
        </a:ln>
      </dgm:spPr>
      <dgm:t>
        <a:bodyPr/>
        <a:lstStyle/>
        <a:p>
          <a:r>
            <a:rPr lang="ru-RU" b="1" dirty="0" smtClean="0"/>
            <a:t>Привлечение работников из других сёл</a:t>
          </a:r>
          <a:endParaRPr lang="ru-RU" b="1" dirty="0"/>
        </a:p>
      </dgm:t>
    </dgm:pt>
    <dgm:pt modelId="{018C0CD8-43EE-4DCB-8DAC-D5FEC0E96D02}" type="parTrans" cxnId="{4714C567-52DE-42CF-95F2-F09A1C3A449F}">
      <dgm:prSet/>
      <dgm:spPr>
        <a:ln w="76200">
          <a:solidFill>
            <a:srgbClr val="3A1D00"/>
          </a:solidFill>
        </a:ln>
      </dgm:spPr>
      <dgm:t>
        <a:bodyPr/>
        <a:lstStyle/>
        <a:p>
          <a:endParaRPr lang="ru-RU"/>
        </a:p>
      </dgm:t>
    </dgm:pt>
    <dgm:pt modelId="{AF6F48E1-5B05-466B-9C25-9A348A8E2748}" type="sibTrans" cxnId="{4714C567-52DE-42CF-95F2-F09A1C3A449F}">
      <dgm:prSet/>
      <dgm:spPr/>
      <dgm:t>
        <a:bodyPr/>
        <a:lstStyle/>
        <a:p>
          <a:endParaRPr lang="ru-RU"/>
        </a:p>
      </dgm:t>
    </dgm:pt>
    <dgm:pt modelId="{120051E0-550D-4862-A30F-C18BA819B0EF}" type="pres">
      <dgm:prSet presAssocID="{568C99C2-7073-40DA-9EEE-2AAA187D7E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09C9CF-B3D6-465A-957A-869A04E5423D}" type="pres">
      <dgm:prSet presAssocID="{417707EA-E4B0-4603-BEC9-47D0312B5F1A}" presName="root" presStyleCnt="0"/>
      <dgm:spPr/>
    </dgm:pt>
    <dgm:pt modelId="{C186002C-83D6-43DC-9A40-2C1667EA9650}" type="pres">
      <dgm:prSet presAssocID="{417707EA-E4B0-4603-BEC9-47D0312B5F1A}" presName="rootComposite" presStyleCnt="0"/>
      <dgm:spPr/>
    </dgm:pt>
    <dgm:pt modelId="{48C13C3B-8D81-46DF-98B4-80AD74F760CB}" type="pres">
      <dgm:prSet presAssocID="{417707EA-E4B0-4603-BEC9-47D0312B5F1A}" presName="rootText" presStyleLbl="node1" presStyleIdx="0" presStyleCnt="2" custLinFactNeighborX="6196" custLinFactNeighborY="906"/>
      <dgm:spPr/>
      <dgm:t>
        <a:bodyPr/>
        <a:lstStyle/>
        <a:p>
          <a:endParaRPr lang="ru-RU"/>
        </a:p>
      </dgm:t>
    </dgm:pt>
    <dgm:pt modelId="{A177DCBE-FAC7-4F44-A0DD-617B23DF9EEA}" type="pres">
      <dgm:prSet presAssocID="{417707EA-E4B0-4603-BEC9-47D0312B5F1A}" presName="rootConnector" presStyleLbl="node1" presStyleIdx="0" presStyleCnt="2"/>
      <dgm:spPr/>
      <dgm:t>
        <a:bodyPr/>
        <a:lstStyle/>
        <a:p>
          <a:endParaRPr lang="ru-RU"/>
        </a:p>
      </dgm:t>
    </dgm:pt>
    <dgm:pt modelId="{5A01B762-0779-4718-AFAD-5C0E8654B148}" type="pres">
      <dgm:prSet presAssocID="{417707EA-E4B0-4603-BEC9-47D0312B5F1A}" presName="childShape" presStyleCnt="0"/>
      <dgm:spPr/>
    </dgm:pt>
    <dgm:pt modelId="{24131DCB-EBA1-4B43-97C2-C2C5B8569018}" type="pres">
      <dgm:prSet presAssocID="{4FBB7898-81C5-49F4-9216-E6D1DC3B0FA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90F0CDB-B277-4EA9-858D-5D5621EA49AE}" type="pres">
      <dgm:prSet presAssocID="{9356C431-917A-4C60-A474-480C318856AB}" presName="childText" presStyleLbl="bgAcc1" presStyleIdx="0" presStyleCnt="4" custScaleX="139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B5980-69B1-418B-BEAB-8B1DC3C70BAF}" type="pres">
      <dgm:prSet presAssocID="{1EBF37F5-A862-4892-8DD8-E0B233FFD4D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D070588-99BE-4C78-9907-5DC52AAE6CC3}" type="pres">
      <dgm:prSet presAssocID="{C01045F3-F91F-4871-BB45-B01A2EB42EB8}" presName="childText" presStyleLbl="bgAcc1" presStyleIdx="1" presStyleCnt="4" custScaleX="138350" custScaleY="96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62A16-3625-46C4-A6C0-4D414700661E}" type="pres">
      <dgm:prSet presAssocID="{F453F807-D78E-42A0-A4E1-9C7BB27BABBE}" presName="root" presStyleCnt="0"/>
      <dgm:spPr/>
    </dgm:pt>
    <dgm:pt modelId="{3FD929DE-7CF5-499D-8DC0-897068250566}" type="pres">
      <dgm:prSet presAssocID="{F453F807-D78E-42A0-A4E1-9C7BB27BABBE}" presName="rootComposite" presStyleCnt="0"/>
      <dgm:spPr/>
    </dgm:pt>
    <dgm:pt modelId="{007DF95A-47CD-4931-BA75-9C46F826CD52}" type="pres">
      <dgm:prSet presAssocID="{F453F807-D78E-42A0-A4E1-9C7BB27BABBE}" presName="rootText" presStyleLbl="node1" presStyleIdx="1" presStyleCnt="2"/>
      <dgm:spPr/>
      <dgm:t>
        <a:bodyPr/>
        <a:lstStyle/>
        <a:p>
          <a:endParaRPr lang="ru-RU"/>
        </a:p>
      </dgm:t>
    </dgm:pt>
    <dgm:pt modelId="{C25C312F-3420-4AD4-8448-1709B3CF3FA9}" type="pres">
      <dgm:prSet presAssocID="{F453F807-D78E-42A0-A4E1-9C7BB27BABBE}" presName="rootConnector" presStyleLbl="node1" presStyleIdx="1" presStyleCnt="2"/>
      <dgm:spPr/>
      <dgm:t>
        <a:bodyPr/>
        <a:lstStyle/>
        <a:p>
          <a:endParaRPr lang="ru-RU"/>
        </a:p>
      </dgm:t>
    </dgm:pt>
    <dgm:pt modelId="{05376BC5-BC1B-40F5-B526-A216D5F604E0}" type="pres">
      <dgm:prSet presAssocID="{F453F807-D78E-42A0-A4E1-9C7BB27BABBE}" presName="childShape" presStyleCnt="0"/>
      <dgm:spPr/>
    </dgm:pt>
    <dgm:pt modelId="{0F5EC4B3-EABE-487C-8D67-7C8CBCA37951}" type="pres">
      <dgm:prSet presAssocID="{CD9D5DB1-5E1B-4DBB-A134-7D1B686A166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0A38BCF-145F-4CE7-BA2A-E502A4F71986}" type="pres">
      <dgm:prSet presAssocID="{49E6F7DC-29D1-4EDA-B178-8AC4DE22A164}" presName="childText" presStyleLbl="bgAcc1" presStyleIdx="2" presStyleCnt="4" custScaleX="134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4FB0A-A47C-4902-A873-CAB42D44EB32}" type="pres">
      <dgm:prSet presAssocID="{018C0CD8-43EE-4DCB-8DAC-D5FEC0E96D0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86DFF94-F5B9-43FE-8875-070FA623ECCC}" type="pres">
      <dgm:prSet presAssocID="{FC914D8B-4FA1-4967-A771-AE039BDB05F5}" presName="childText" presStyleLbl="bgAcc1" presStyleIdx="3" presStyleCnt="4" custScaleX="136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14C567-52DE-42CF-95F2-F09A1C3A449F}" srcId="{F453F807-D78E-42A0-A4E1-9C7BB27BABBE}" destId="{FC914D8B-4FA1-4967-A771-AE039BDB05F5}" srcOrd="1" destOrd="0" parTransId="{018C0CD8-43EE-4DCB-8DAC-D5FEC0E96D02}" sibTransId="{AF6F48E1-5B05-466B-9C25-9A348A8E2748}"/>
    <dgm:cxn modelId="{ABCD4A86-F237-4AA4-B779-0259807C90F7}" type="presOf" srcId="{018C0CD8-43EE-4DCB-8DAC-D5FEC0E96D02}" destId="{E6C4FB0A-A47C-4902-A873-CAB42D44EB32}" srcOrd="0" destOrd="0" presId="urn:microsoft.com/office/officeart/2005/8/layout/hierarchy3"/>
    <dgm:cxn modelId="{8D8A4B30-B32E-4A6B-801D-94E641D35430}" type="presOf" srcId="{FC914D8B-4FA1-4967-A771-AE039BDB05F5}" destId="{B86DFF94-F5B9-43FE-8875-070FA623ECCC}" srcOrd="0" destOrd="0" presId="urn:microsoft.com/office/officeart/2005/8/layout/hierarchy3"/>
    <dgm:cxn modelId="{3E4436A2-2607-46E6-A769-36C67BECC4E2}" type="presOf" srcId="{49E6F7DC-29D1-4EDA-B178-8AC4DE22A164}" destId="{70A38BCF-145F-4CE7-BA2A-E502A4F71986}" srcOrd="0" destOrd="0" presId="urn:microsoft.com/office/officeart/2005/8/layout/hierarchy3"/>
    <dgm:cxn modelId="{6E612546-1B35-49F2-A959-7DF2D0583760}" type="presOf" srcId="{9356C431-917A-4C60-A474-480C318856AB}" destId="{990F0CDB-B277-4EA9-858D-5D5621EA49AE}" srcOrd="0" destOrd="0" presId="urn:microsoft.com/office/officeart/2005/8/layout/hierarchy3"/>
    <dgm:cxn modelId="{11E0A837-EF81-4ED6-A484-D9F10B712362}" type="presOf" srcId="{568C99C2-7073-40DA-9EEE-2AAA187D7E13}" destId="{120051E0-550D-4862-A30F-C18BA819B0EF}" srcOrd="0" destOrd="0" presId="urn:microsoft.com/office/officeart/2005/8/layout/hierarchy3"/>
    <dgm:cxn modelId="{38F89F9D-65CE-4872-806E-DCB32FECB7CE}" srcId="{F453F807-D78E-42A0-A4E1-9C7BB27BABBE}" destId="{49E6F7DC-29D1-4EDA-B178-8AC4DE22A164}" srcOrd="0" destOrd="0" parTransId="{CD9D5DB1-5E1B-4DBB-A134-7D1B686A166D}" sibTransId="{6165DD8C-F342-4835-8B38-57A2200544CF}"/>
    <dgm:cxn modelId="{BC425602-2022-4B8C-B7B1-20D416A0061E}" type="presOf" srcId="{4FBB7898-81C5-49F4-9216-E6D1DC3B0FA7}" destId="{24131DCB-EBA1-4B43-97C2-C2C5B8569018}" srcOrd="0" destOrd="0" presId="urn:microsoft.com/office/officeart/2005/8/layout/hierarchy3"/>
    <dgm:cxn modelId="{BA96A3D5-1E69-499D-9C44-F5921E7B5DD6}" type="presOf" srcId="{417707EA-E4B0-4603-BEC9-47D0312B5F1A}" destId="{48C13C3B-8D81-46DF-98B4-80AD74F760CB}" srcOrd="0" destOrd="0" presId="urn:microsoft.com/office/officeart/2005/8/layout/hierarchy3"/>
    <dgm:cxn modelId="{46144E88-CD98-4902-A32D-0829539474E3}" srcId="{568C99C2-7073-40DA-9EEE-2AAA187D7E13}" destId="{417707EA-E4B0-4603-BEC9-47D0312B5F1A}" srcOrd="0" destOrd="0" parTransId="{A020F0FA-11E2-406A-9B4B-F808249C108A}" sibTransId="{562B7A6E-A8D4-4431-842B-B2E778B58268}"/>
    <dgm:cxn modelId="{2CF54339-1C16-4310-8B09-2C7C0893A1D5}" type="presOf" srcId="{F453F807-D78E-42A0-A4E1-9C7BB27BABBE}" destId="{C25C312F-3420-4AD4-8448-1709B3CF3FA9}" srcOrd="1" destOrd="0" presId="urn:microsoft.com/office/officeart/2005/8/layout/hierarchy3"/>
    <dgm:cxn modelId="{FF5857FB-A1FF-415E-9AF2-8126DDB88C1A}" type="presOf" srcId="{CD9D5DB1-5E1B-4DBB-A134-7D1B686A166D}" destId="{0F5EC4B3-EABE-487C-8D67-7C8CBCA37951}" srcOrd="0" destOrd="0" presId="urn:microsoft.com/office/officeart/2005/8/layout/hierarchy3"/>
    <dgm:cxn modelId="{DBDB6F23-5305-43C1-9488-93411A71923F}" srcId="{417707EA-E4B0-4603-BEC9-47D0312B5F1A}" destId="{C01045F3-F91F-4871-BB45-B01A2EB42EB8}" srcOrd="1" destOrd="0" parTransId="{1EBF37F5-A862-4892-8DD8-E0B233FFD4D6}" sibTransId="{1BEB2E32-A84F-4C83-916E-CE6A8B74F3F2}"/>
    <dgm:cxn modelId="{792244A2-09DD-4641-B7C5-D3CBB044B6A4}" srcId="{568C99C2-7073-40DA-9EEE-2AAA187D7E13}" destId="{F453F807-D78E-42A0-A4E1-9C7BB27BABBE}" srcOrd="1" destOrd="0" parTransId="{F04E3410-287E-46D4-863F-40ECE6E634B9}" sibTransId="{3632E313-1B88-4707-90FC-41CA26049645}"/>
    <dgm:cxn modelId="{FCD9B1CB-6CDD-40CF-95B9-A8CB40F5D57A}" srcId="{417707EA-E4B0-4603-BEC9-47D0312B5F1A}" destId="{9356C431-917A-4C60-A474-480C318856AB}" srcOrd="0" destOrd="0" parTransId="{4FBB7898-81C5-49F4-9216-E6D1DC3B0FA7}" sibTransId="{0BE8CDDF-FFC3-4026-9A94-DB45EAC509C2}"/>
    <dgm:cxn modelId="{10160FFF-5833-48D3-B8A2-72EAFFECEB26}" type="presOf" srcId="{1EBF37F5-A862-4892-8DD8-E0B233FFD4D6}" destId="{152B5980-69B1-418B-BEAB-8B1DC3C70BAF}" srcOrd="0" destOrd="0" presId="urn:microsoft.com/office/officeart/2005/8/layout/hierarchy3"/>
    <dgm:cxn modelId="{5FD9DFA9-0120-4075-8A02-C9F404C32AC4}" type="presOf" srcId="{417707EA-E4B0-4603-BEC9-47D0312B5F1A}" destId="{A177DCBE-FAC7-4F44-A0DD-617B23DF9EEA}" srcOrd="1" destOrd="0" presId="urn:microsoft.com/office/officeart/2005/8/layout/hierarchy3"/>
    <dgm:cxn modelId="{4FC22F3A-61A7-4797-9F7B-DCABCDAA475B}" type="presOf" srcId="{F453F807-D78E-42A0-A4E1-9C7BB27BABBE}" destId="{007DF95A-47CD-4931-BA75-9C46F826CD52}" srcOrd="0" destOrd="0" presId="urn:microsoft.com/office/officeart/2005/8/layout/hierarchy3"/>
    <dgm:cxn modelId="{1D41FB23-B3D6-4F3A-A58F-61B78440D617}" type="presOf" srcId="{C01045F3-F91F-4871-BB45-B01A2EB42EB8}" destId="{5D070588-99BE-4C78-9907-5DC52AAE6CC3}" srcOrd="0" destOrd="0" presId="urn:microsoft.com/office/officeart/2005/8/layout/hierarchy3"/>
    <dgm:cxn modelId="{1D25D887-314C-4D38-8A0B-141D888CF0CE}" type="presParOf" srcId="{120051E0-550D-4862-A30F-C18BA819B0EF}" destId="{4E09C9CF-B3D6-465A-957A-869A04E5423D}" srcOrd="0" destOrd="0" presId="urn:microsoft.com/office/officeart/2005/8/layout/hierarchy3"/>
    <dgm:cxn modelId="{A4E54A1E-15B6-4C12-BD82-84BE832ED5DF}" type="presParOf" srcId="{4E09C9CF-B3D6-465A-957A-869A04E5423D}" destId="{C186002C-83D6-43DC-9A40-2C1667EA9650}" srcOrd="0" destOrd="0" presId="urn:microsoft.com/office/officeart/2005/8/layout/hierarchy3"/>
    <dgm:cxn modelId="{CA194007-CE61-410A-BA9D-C90D255FB865}" type="presParOf" srcId="{C186002C-83D6-43DC-9A40-2C1667EA9650}" destId="{48C13C3B-8D81-46DF-98B4-80AD74F760CB}" srcOrd="0" destOrd="0" presId="urn:microsoft.com/office/officeart/2005/8/layout/hierarchy3"/>
    <dgm:cxn modelId="{5980E156-9F09-492A-A3A7-D3147B2CBF55}" type="presParOf" srcId="{C186002C-83D6-43DC-9A40-2C1667EA9650}" destId="{A177DCBE-FAC7-4F44-A0DD-617B23DF9EEA}" srcOrd="1" destOrd="0" presId="urn:microsoft.com/office/officeart/2005/8/layout/hierarchy3"/>
    <dgm:cxn modelId="{422FCE25-C9F7-4961-957A-C7742D0F4ABF}" type="presParOf" srcId="{4E09C9CF-B3D6-465A-957A-869A04E5423D}" destId="{5A01B762-0779-4718-AFAD-5C0E8654B148}" srcOrd="1" destOrd="0" presId="urn:microsoft.com/office/officeart/2005/8/layout/hierarchy3"/>
    <dgm:cxn modelId="{B59F5C06-AEC7-4019-995D-1B42D3131AB1}" type="presParOf" srcId="{5A01B762-0779-4718-AFAD-5C0E8654B148}" destId="{24131DCB-EBA1-4B43-97C2-C2C5B8569018}" srcOrd="0" destOrd="0" presId="urn:microsoft.com/office/officeart/2005/8/layout/hierarchy3"/>
    <dgm:cxn modelId="{211E9404-246E-464D-A3C4-C5413E14DCBF}" type="presParOf" srcId="{5A01B762-0779-4718-AFAD-5C0E8654B148}" destId="{990F0CDB-B277-4EA9-858D-5D5621EA49AE}" srcOrd="1" destOrd="0" presId="urn:microsoft.com/office/officeart/2005/8/layout/hierarchy3"/>
    <dgm:cxn modelId="{18A19DFB-2C1F-4589-9188-457F19B4E4A2}" type="presParOf" srcId="{5A01B762-0779-4718-AFAD-5C0E8654B148}" destId="{152B5980-69B1-418B-BEAB-8B1DC3C70BAF}" srcOrd="2" destOrd="0" presId="urn:microsoft.com/office/officeart/2005/8/layout/hierarchy3"/>
    <dgm:cxn modelId="{9FC20675-16B9-443C-AEC4-D13B61BD1B05}" type="presParOf" srcId="{5A01B762-0779-4718-AFAD-5C0E8654B148}" destId="{5D070588-99BE-4C78-9907-5DC52AAE6CC3}" srcOrd="3" destOrd="0" presId="urn:microsoft.com/office/officeart/2005/8/layout/hierarchy3"/>
    <dgm:cxn modelId="{0FA7E88E-F43F-4CEA-B027-27EEF45461F6}" type="presParOf" srcId="{120051E0-550D-4862-A30F-C18BA819B0EF}" destId="{3CE62A16-3625-46C4-A6C0-4D414700661E}" srcOrd="1" destOrd="0" presId="urn:microsoft.com/office/officeart/2005/8/layout/hierarchy3"/>
    <dgm:cxn modelId="{83F5C27A-743C-470C-B71A-5F50986A1269}" type="presParOf" srcId="{3CE62A16-3625-46C4-A6C0-4D414700661E}" destId="{3FD929DE-7CF5-499D-8DC0-897068250566}" srcOrd="0" destOrd="0" presId="urn:microsoft.com/office/officeart/2005/8/layout/hierarchy3"/>
    <dgm:cxn modelId="{431D0284-143A-4529-9A64-FA3EDF5A50B8}" type="presParOf" srcId="{3FD929DE-7CF5-499D-8DC0-897068250566}" destId="{007DF95A-47CD-4931-BA75-9C46F826CD52}" srcOrd="0" destOrd="0" presId="urn:microsoft.com/office/officeart/2005/8/layout/hierarchy3"/>
    <dgm:cxn modelId="{D1F04E9A-BFC5-4847-817C-9B1868C3D443}" type="presParOf" srcId="{3FD929DE-7CF5-499D-8DC0-897068250566}" destId="{C25C312F-3420-4AD4-8448-1709B3CF3FA9}" srcOrd="1" destOrd="0" presId="urn:microsoft.com/office/officeart/2005/8/layout/hierarchy3"/>
    <dgm:cxn modelId="{A868A619-AA29-4B2F-B868-5CFD34449735}" type="presParOf" srcId="{3CE62A16-3625-46C4-A6C0-4D414700661E}" destId="{05376BC5-BC1B-40F5-B526-A216D5F604E0}" srcOrd="1" destOrd="0" presId="urn:microsoft.com/office/officeart/2005/8/layout/hierarchy3"/>
    <dgm:cxn modelId="{F1A539F7-ECFE-4F8F-AE51-04D22A1EAB73}" type="presParOf" srcId="{05376BC5-BC1B-40F5-B526-A216D5F604E0}" destId="{0F5EC4B3-EABE-487C-8D67-7C8CBCA37951}" srcOrd="0" destOrd="0" presId="urn:microsoft.com/office/officeart/2005/8/layout/hierarchy3"/>
    <dgm:cxn modelId="{7C6D1640-059E-48A5-93AB-B736F7C83726}" type="presParOf" srcId="{05376BC5-BC1B-40F5-B526-A216D5F604E0}" destId="{70A38BCF-145F-4CE7-BA2A-E502A4F71986}" srcOrd="1" destOrd="0" presId="urn:microsoft.com/office/officeart/2005/8/layout/hierarchy3"/>
    <dgm:cxn modelId="{7163FD33-B5C2-4C1E-9FCC-3443A8A542EC}" type="presParOf" srcId="{05376BC5-BC1B-40F5-B526-A216D5F604E0}" destId="{E6C4FB0A-A47C-4902-A873-CAB42D44EB32}" srcOrd="2" destOrd="0" presId="urn:microsoft.com/office/officeart/2005/8/layout/hierarchy3"/>
    <dgm:cxn modelId="{A23B8DB0-6B98-4CEE-BA34-CC1DD6B49D89}" type="presParOf" srcId="{05376BC5-BC1B-40F5-B526-A216D5F604E0}" destId="{B86DFF94-F5B9-43FE-8875-070FA623ECCC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818D0-1932-4DD4-9AFA-62945529EE0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F32AF-D2A9-4C88-936F-9CA1581AE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Реунок Елена Борисовна – предприниматель. Благодаря своей решительности она, объединила всех членов своей семьи и создала КФХ. Городской житель в прошлом, без специального образования, она не побоялась трудностей. Прожив в сельской местности много лет - занялась растениеводством, в частности выращиванием зерновых и бобовых культур. Выполняя роль главы хозяйства, Елена Борисовна, параллельно получает образование агронома. Благодаря полученному личному опыту и знаниям, она ежегодно воплощает в жизнь идеи по совершенствованию процессов производства и увеличению собственной прибыли.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F32AF-D2A9-4C88-936F-9CA1581AEDA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22C1-7B7A-4FC3-BA56-945A772E0F75}" type="datetime1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D9C2-018F-4417-81C2-F49070588979}" type="datetime1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1675-8AFC-46F2-8B90-70BAE0BFFE95}" type="datetime1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03D7-B31D-43E2-809A-9AEA76E30811}" type="datetime1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4CCA-CD55-4409-9E0E-AEE87249FA35}" type="datetime1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4D4-FFF8-484A-AE93-5340F826E154}" type="datetime1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45CE-47AA-484F-9150-E9B952EDFFE4}" type="datetime1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8420-77C2-4EA3-BA7F-DE7F024FFF5A}" type="datetime1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EC08-7D18-4D5D-AAEB-A58F338FD3FD}" type="datetime1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F692-C1FB-456B-AC16-21F445D622BC}" type="datetime1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E7C2-3EF3-4C1F-A1B5-2781D735834A}" type="datetime1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6CCA9-2600-4E3A-8696-424F6D893923}" type="datetime1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2976" y="3143248"/>
            <a:ext cx="6858048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«К чему душа лежит, к тому и руки приложатся»</a:t>
            </a:r>
            <a:endParaRPr lang="ru-RU" sz="44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«Основная общеобразовательная школа с. Даниловка»</a:t>
            </a:r>
            <a:endParaRPr lang="ru-RU" sz="2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785926"/>
            <a:ext cx="521497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Фестиваль «Шаги в бизнес»</a:t>
            </a:r>
            <a:endParaRPr lang="ru-RU" sz="28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428868"/>
            <a:ext cx="264320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Тема проекта:</a:t>
            </a:r>
            <a:endParaRPr lang="ru-RU" sz="2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4786322"/>
            <a:ext cx="571504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Выполнили ученицы 7 класса:</a:t>
            </a:r>
          </a:p>
          <a:p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Головач Лариса и Ерошенко Валерия</a:t>
            </a:r>
          </a:p>
          <a:p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Куратор: Киселева Марина Викторовна, учитель математики</a:t>
            </a:r>
            <a:endParaRPr lang="ru-RU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&quot;скачать фото соя&quot;"/>
          <p:cNvPicPr>
            <a:picLocks noChangeAspect="1" noChangeArrowheads="1"/>
          </p:cNvPicPr>
          <p:nvPr/>
        </p:nvPicPr>
        <p:blipFill>
          <a:blip r:embed="rId2"/>
          <a:srcRect l="30208" r="28125"/>
          <a:stretch>
            <a:fillRect/>
          </a:stretch>
        </p:blipFill>
        <p:spPr bwMode="auto">
          <a:xfrm>
            <a:off x="0" y="0"/>
            <a:ext cx="235742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2" descr="Картинки по запросу &quot;скачать фото соя&quot;"/>
          <p:cNvPicPr>
            <a:picLocks noChangeAspect="1" noChangeArrowheads="1"/>
          </p:cNvPicPr>
          <p:nvPr/>
        </p:nvPicPr>
        <p:blipFill>
          <a:blip r:embed="rId3"/>
          <a:srcRect l="41667" r="17708"/>
          <a:stretch>
            <a:fillRect/>
          </a:stretch>
        </p:blipFill>
        <p:spPr bwMode="auto">
          <a:xfrm>
            <a:off x="6858016" y="-16"/>
            <a:ext cx="2285984" cy="685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714620"/>
          <a:ext cx="8715436" cy="2926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00896"/>
                <a:gridCol w="7614540"/>
              </a:tblGrid>
              <a:tr h="571504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ru-RU" sz="2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9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9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 достойной заработной платы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>
                        <a:alpha val="67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ru-RU" sz="2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9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9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работников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>
                        <a:alpha val="67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ru-RU" sz="29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29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9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Применение экологосберегаюших технологий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>
                        <a:alpha val="67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4282" y="214290"/>
            <a:ext cx="8715436" cy="2077492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3000"/>
                </a:schemeClr>
              </a:gs>
              <a:gs pos="80000">
                <a:schemeClr val="accent3">
                  <a:shade val="93000"/>
                  <a:satMod val="130000"/>
                  <a:alpha val="76000"/>
                </a:schemeClr>
              </a:gs>
              <a:gs pos="100000">
                <a:schemeClr val="accent3">
                  <a:shade val="94000"/>
                  <a:satMod val="135000"/>
                  <a:alpha val="76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t-RU" sz="4300" b="1" dirty="0" smtClean="0">
                <a:ln w="12700">
                  <a:noFill/>
                </a:ln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Основные показатели социальной активности крестьянского хозяйства</a:t>
            </a:r>
            <a:endParaRPr lang="ru-RU" sz="4300" dirty="0">
              <a:ln w="12700"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"/>
            <a:ext cx="9144000" cy="6858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34" y="1643050"/>
            <a:ext cx="8429684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81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0800" contourW="12700" prstMaterial="legacyWireframe">
              <a:bevelB w="38100" h="38100"/>
              <a:extrusionClr>
                <a:srgbClr val="FFFFCC"/>
              </a:extrusionClr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ln w="18415" cmpd="sng">
                <a:solidFill>
                  <a:srgbClr val="6633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" y="0"/>
            <a:ext cx="9142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572000" y="785794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0210E"/>
                </a:solidFill>
                <a:latin typeface="Arial" pitchFamily="34" charset="0"/>
                <a:cs typeface="Arial" pitchFamily="34" charset="0"/>
              </a:rPr>
              <a:t>Реунок Елена Борисовна – предприниматель, </a:t>
            </a:r>
          </a:p>
          <a:p>
            <a:pPr algn="ctr"/>
            <a:r>
              <a:rPr lang="ru-RU" sz="3200" b="1" dirty="0" smtClean="0">
                <a:solidFill>
                  <a:srgbClr val="30210E"/>
                </a:solidFill>
                <a:latin typeface="Arial" pitchFamily="34" charset="0"/>
                <a:cs typeface="Arial" pitchFamily="34" charset="0"/>
              </a:rPr>
              <a:t>глава </a:t>
            </a:r>
          </a:p>
          <a:p>
            <a:pPr algn="ctr"/>
            <a:r>
              <a:rPr lang="ru-RU" sz="3200" b="1" dirty="0" smtClean="0">
                <a:solidFill>
                  <a:srgbClr val="30210E"/>
                </a:solidFill>
                <a:latin typeface="Arial" pitchFamily="34" charset="0"/>
                <a:cs typeface="Arial" pitchFamily="34" charset="0"/>
              </a:rPr>
              <a:t>ИП ГК(Ф)Х «Реунок»</a:t>
            </a:r>
            <a:endParaRPr lang="ru-RU" sz="3200" b="1" dirty="0">
              <a:solidFill>
                <a:srgbClr val="30210E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286280" cy="646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357187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643050"/>
          <a:ext cx="9144000" cy="47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785794"/>
            <a:ext cx="521494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4000" b="1" dirty="0" smtClean="0">
                <a:ln w="1905"/>
                <a:solidFill>
                  <a:srgbClr val="3A1D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Arial"/>
                <a:cs typeface="Times New Roman"/>
              </a:rPr>
              <a:t>Личные и профессиональные качества главы КФХ “Реунок”</a:t>
            </a:r>
            <a:endParaRPr lang="ru-RU" sz="4000" b="1" dirty="0">
              <a:ln w="1905"/>
              <a:solidFill>
                <a:srgbClr val="3A1D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Схема 9"/>
          <p:cNvGraphicFramePr/>
          <p:nvPr/>
        </p:nvGraphicFramePr>
        <p:xfrm>
          <a:off x="500034" y="3786190"/>
          <a:ext cx="8358246" cy="285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596" y="214290"/>
            <a:ext cx="8429684" cy="35394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1A0D00"/>
                </a:solidFill>
                <a:latin typeface="Times New Roman" pitchFamily="18" charset="0"/>
                <a:cs typeface="Times New Roman" pitchFamily="18" charset="0"/>
              </a:rPr>
              <a:t>Крестьянское фермерское хозяйство  «Реунок» находится в селе Даниловка Михайловского муниципального района Приморского края и относится к хозяйствам небольших размеров. Общая земельная площадь составляет 340 га. Занимается КФХ выращиванием зерновых и бобовых культур (сои).</a:t>
            </a:r>
            <a:endParaRPr lang="ru-RU" sz="3200" dirty="0">
              <a:solidFill>
                <a:srgbClr val="1A0D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"/>
            <a:ext cx="9144000" cy="685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D:\Предпринимательство\ПРЕДПРИНИМАТЕЛИ\фото Реунок\IMG-20200326-WA000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00166" y="0"/>
              <a:ext cx="6143668" cy="6858000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и по запросу &quot;скачать фото соя&quot;"/>
            <p:cNvPicPr>
              <a:picLocks noChangeAspect="1" noChangeArrowheads="1"/>
            </p:cNvPicPr>
            <p:nvPr/>
          </p:nvPicPr>
          <p:blipFill>
            <a:blip r:embed="rId3"/>
            <a:srcRect l="35584" r="36190"/>
            <a:stretch>
              <a:fillRect/>
            </a:stretch>
          </p:blipFill>
          <p:spPr bwMode="auto">
            <a:xfrm>
              <a:off x="0" y="0"/>
              <a:ext cx="1500198" cy="6858000"/>
            </a:xfrm>
            <a:prstGeom prst="rect">
              <a:avLst/>
            </a:prstGeom>
            <a:noFill/>
          </p:spPr>
        </p:pic>
        <p:pic>
          <p:nvPicPr>
            <p:cNvPr id="8" name="Picture 2" descr="Картинки по запросу &quot;скачать фото соя&quot;"/>
            <p:cNvPicPr>
              <a:picLocks noChangeAspect="1" noChangeArrowheads="1"/>
            </p:cNvPicPr>
            <p:nvPr/>
          </p:nvPicPr>
          <p:blipFill>
            <a:blip r:embed="rId3"/>
            <a:srcRect l="35584" r="36190"/>
            <a:stretch>
              <a:fillRect/>
            </a:stretch>
          </p:blipFill>
          <p:spPr bwMode="auto">
            <a:xfrm>
              <a:off x="7643802" y="0"/>
              <a:ext cx="1500198" cy="6858000"/>
            </a:xfrm>
            <a:prstGeom prst="rect">
              <a:avLst/>
            </a:prstGeom>
            <a:noFill/>
          </p:spPr>
        </p:pic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IMG-20200326-WA0027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455528"/>
            <a:ext cx="9144000" cy="6402472"/>
          </a:xfrm>
          <a:prstGeom prst="rect">
            <a:avLst/>
          </a:prstGeom>
        </p:spPr>
      </p:pic>
      <p:pic>
        <p:nvPicPr>
          <p:cNvPr id="26" name="Рисунок 25" descr="IMG-20200326-WA0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672"/>
            <a:ext cx="9144000" cy="6543328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7" name="Рисунок 26" descr="IMG-20200326-WA00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598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0"/>
            <a:ext cx="5715008" cy="59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24774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FFA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1" name="Группа 20"/>
          <p:cNvGrpSpPr/>
          <p:nvPr/>
        </p:nvGrpSpPr>
        <p:grpSpPr>
          <a:xfrm>
            <a:off x="285720" y="1428736"/>
            <a:ext cx="3786214" cy="3714776"/>
            <a:chOff x="0" y="1643050"/>
            <a:chExt cx="3786214" cy="3429024"/>
          </a:xfrm>
          <a:solidFill>
            <a:srgbClr val="92D050">
              <a:alpha val="50000"/>
            </a:srgb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7" name="Овал 6"/>
            <p:cNvSpPr/>
            <p:nvPr/>
          </p:nvSpPr>
          <p:spPr>
            <a:xfrm>
              <a:off x="0" y="1643050"/>
              <a:ext cx="3786214" cy="3429024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4282" y="2500306"/>
              <a:ext cx="2857520" cy="1754326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3600" b="1" dirty="0" smtClean="0">
                  <a:ln w="3175" cmpd="sng">
                    <a:solidFill>
                      <a:srgbClr val="0033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Уважение друг к другу</a:t>
              </a:r>
              <a:endParaRPr lang="ru-RU" sz="3600" b="1" dirty="0">
                <a:ln w="3175" cmpd="sng">
                  <a:solidFill>
                    <a:srgbClr val="0033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643174" y="3429000"/>
            <a:ext cx="3786214" cy="3429000"/>
            <a:chOff x="2643174" y="3429000"/>
            <a:chExt cx="3786214" cy="3429000"/>
          </a:xfrm>
          <a:solidFill>
            <a:srgbClr val="92D050">
              <a:alpha val="60000"/>
            </a:srgb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1" name="Овал 10"/>
            <p:cNvSpPr/>
            <p:nvPr/>
          </p:nvSpPr>
          <p:spPr>
            <a:xfrm>
              <a:off x="2643174" y="3429000"/>
              <a:ext cx="3786214" cy="3429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14612" y="5214950"/>
              <a:ext cx="3571900" cy="646331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3600" dirty="0" smtClean="0">
                  <a:ln w="18415" cmpd="sng">
                    <a:solidFill>
                      <a:srgbClr val="0033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Трудолюбие</a:t>
              </a:r>
              <a:endParaRPr lang="ru-RU" sz="3600" dirty="0">
                <a:ln w="18415" cmpd="sng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71736" y="0"/>
            <a:ext cx="3786214" cy="3357562"/>
            <a:chOff x="2571736" y="0"/>
            <a:chExt cx="3786214" cy="3357562"/>
          </a:xfrm>
          <a:solidFill>
            <a:srgbClr val="92D050">
              <a:alpha val="60000"/>
            </a:srgbClr>
          </a:solidFill>
        </p:grpSpPr>
        <p:sp>
          <p:nvSpPr>
            <p:cNvPr id="10" name="Овал 9"/>
            <p:cNvSpPr/>
            <p:nvPr/>
          </p:nvSpPr>
          <p:spPr>
            <a:xfrm>
              <a:off x="2571736" y="0"/>
              <a:ext cx="3786214" cy="3357562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43174" y="928670"/>
              <a:ext cx="3643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ln w="18415" cmpd="sng">
                    <a:solidFill>
                      <a:srgbClr val="0033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Образование</a:t>
              </a:r>
              <a:endParaRPr lang="ru-RU" sz="3600" dirty="0">
                <a:ln w="18415" cmpd="sng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143504" y="1571612"/>
            <a:ext cx="3786214" cy="3643338"/>
            <a:chOff x="5357786" y="1785926"/>
            <a:chExt cx="3786214" cy="3286148"/>
          </a:xfrm>
          <a:solidFill>
            <a:srgbClr val="92D050">
              <a:alpha val="50000"/>
            </a:srgb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3" name="Овал 12"/>
            <p:cNvSpPr/>
            <p:nvPr/>
          </p:nvSpPr>
          <p:spPr>
            <a:xfrm>
              <a:off x="5357786" y="1785926"/>
              <a:ext cx="3786214" cy="3286148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86446" y="2623572"/>
              <a:ext cx="3143240" cy="1582333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3600" dirty="0" smtClean="0">
                  <a:ln w="18415" cmpd="sng">
                    <a:solidFill>
                      <a:srgbClr val="0033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Честность к партнёрам</a:t>
              </a:r>
              <a:endParaRPr lang="ru-RU" sz="3600" dirty="0">
                <a:ln w="18415" cmpd="sng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571736" y="1571612"/>
            <a:ext cx="3857652" cy="3714776"/>
            <a:chOff x="3000364" y="2071678"/>
            <a:chExt cx="3000396" cy="2786058"/>
          </a:xfrm>
          <a:solidFill>
            <a:schemeClr val="bg1">
              <a:alpha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8" name="Овал 17"/>
            <p:cNvSpPr/>
            <p:nvPr/>
          </p:nvSpPr>
          <p:spPr>
            <a:xfrm>
              <a:off x="3000364" y="2071678"/>
              <a:ext cx="3000396" cy="278605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28040" y="3186101"/>
              <a:ext cx="2786082" cy="48474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ln w="18415" cmpd="sng">
                    <a:solidFill>
                      <a:srgbClr val="003300"/>
                    </a:solidFill>
                    <a:prstDash val="solid"/>
                  </a:ln>
                  <a:solidFill>
                    <a:srgbClr val="AFFFA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У</a:t>
              </a:r>
              <a:r>
                <a:rPr lang="ru-RU" sz="2800" dirty="0" smtClean="0">
                  <a:ln w="18415" cmpd="sng">
                    <a:solidFill>
                      <a:srgbClr val="003300"/>
                    </a:solidFill>
                    <a:prstDash val="solid"/>
                  </a:ln>
                  <a:solidFill>
                    <a:srgbClr val="AFFFA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СПЕШНОСТЬ</a:t>
              </a:r>
              <a:endParaRPr lang="ru-RU" sz="2800" dirty="0">
                <a:ln w="18415" cmpd="sng">
                  <a:solidFill>
                    <a:srgbClr val="003300"/>
                  </a:solidFill>
                  <a:prstDash val="solid"/>
                </a:ln>
                <a:solidFill>
                  <a:srgbClr val="AFFFA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4" name="Picture 2" descr="D:\Предпринимательство\ПРЕДПРИНИМАТЕЛИ\фото Реунок\IMG-20200326-WA0007.jpg"/>
            <p:cNvPicPr>
              <a:picLocks noChangeAspect="1" noChangeArrowheads="1"/>
            </p:cNvPicPr>
            <p:nvPr/>
          </p:nvPicPr>
          <p:blipFill>
            <a:blip r:embed="rId2">
              <a:lum bright="40000"/>
            </a:blip>
            <a:srcRect/>
            <a:stretch>
              <a:fillRect/>
            </a:stretch>
          </p:blipFill>
          <p:spPr bwMode="auto">
            <a:xfrm>
              <a:off x="1500166" y="0"/>
              <a:ext cx="6143668" cy="6858000"/>
            </a:xfrm>
            <a:prstGeom prst="rect">
              <a:avLst/>
            </a:prstGeom>
            <a:noFill/>
          </p:spPr>
        </p:pic>
        <p:pic>
          <p:nvPicPr>
            <p:cNvPr id="5" name="Picture 2" descr="Картинки по запросу &quot;скачать фото соя&quot;"/>
            <p:cNvPicPr>
              <a:picLocks noChangeAspect="1" noChangeArrowheads="1"/>
            </p:cNvPicPr>
            <p:nvPr/>
          </p:nvPicPr>
          <p:blipFill>
            <a:blip r:embed="rId3">
              <a:lum bright="40000"/>
            </a:blip>
            <a:srcRect l="35584" r="36190"/>
            <a:stretch>
              <a:fillRect/>
            </a:stretch>
          </p:blipFill>
          <p:spPr bwMode="auto">
            <a:xfrm>
              <a:off x="0" y="0"/>
              <a:ext cx="1500198" cy="6858000"/>
            </a:xfrm>
            <a:prstGeom prst="rect">
              <a:avLst/>
            </a:prstGeom>
            <a:noFill/>
          </p:spPr>
        </p:pic>
        <p:pic>
          <p:nvPicPr>
            <p:cNvPr id="6" name="Picture 2" descr="Картинки по запросу &quot;скачать фото соя&quot;"/>
            <p:cNvPicPr>
              <a:picLocks noChangeAspect="1" noChangeArrowheads="1"/>
            </p:cNvPicPr>
            <p:nvPr/>
          </p:nvPicPr>
          <p:blipFill>
            <a:blip r:embed="rId3">
              <a:lum bright="40000"/>
            </a:blip>
            <a:srcRect l="35584" r="36190"/>
            <a:stretch>
              <a:fillRect/>
            </a:stretch>
          </p:blipFill>
          <p:spPr bwMode="auto">
            <a:xfrm>
              <a:off x="7643802" y="0"/>
              <a:ext cx="1500198" cy="6858000"/>
            </a:xfrm>
            <a:prstGeom prst="rect">
              <a:avLst/>
            </a:prstGeom>
            <a:noFill/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0" y="0"/>
          <a:ext cx="8929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&quot;скачать фото соя&quot;"/>
          <p:cNvPicPr>
            <a:picLocks noChangeAspect="1" noChangeArrowheads="1"/>
          </p:cNvPicPr>
          <p:nvPr/>
        </p:nvPicPr>
        <p:blipFill>
          <a:blip r:embed="rId2"/>
          <a:srcRect l="30208" r="28125"/>
          <a:stretch>
            <a:fillRect/>
          </a:stretch>
        </p:blipFill>
        <p:spPr bwMode="auto">
          <a:xfrm>
            <a:off x="0" y="0"/>
            <a:ext cx="235742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 descr="Картинки по запросу &quot;скачать фото соя&quot;"/>
          <p:cNvPicPr>
            <a:picLocks noChangeAspect="1" noChangeArrowheads="1"/>
          </p:cNvPicPr>
          <p:nvPr/>
        </p:nvPicPr>
        <p:blipFill>
          <a:blip r:embed="rId3"/>
          <a:srcRect l="41667" r="17708"/>
          <a:stretch>
            <a:fillRect/>
          </a:stretch>
        </p:blipFill>
        <p:spPr bwMode="auto">
          <a:xfrm>
            <a:off x="6858016" y="-16"/>
            <a:ext cx="2285984" cy="685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2077492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3000"/>
                </a:schemeClr>
              </a:gs>
              <a:gs pos="80000">
                <a:schemeClr val="accent3">
                  <a:shade val="93000"/>
                  <a:satMod val="130000"/>
                  <a:alpha val="76000"/>
                </a:schemeClr>
              </a:gs>
              <a:gs pos="100000">
                <a:schemeClr val="accent3">
                  <a:shade val="94000"/>
                  <a:satMod val="135000"/>
                  <a:alpha val="76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t-RU" sz="4300" b="1" dirty="0" smtClean="0">
                <a:ln w="12700">
                  <a:noFill/>
                </a:ln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Основные показатели социальной активности крестьянского хозяйства</a:t>
            </a:r>
            <a:endParaRPr lang="ru-RU" sz="4300" dirty="0">
              <a:ln w="12700">
                <a:noFill/>
              </a:ln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643182"/>
          <a:ext cx="8715436" cy="35128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00896"/>
                <a:gridCol w="7614540"/>
              </a:tblGrid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Tx/>
                        <a:buNone/>
                      </a:pPr>
                      <a:r>
                        <a:rPr lang="ru-RU" sz="38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3800" baseline="0" dirty="0" smtClean="0">
                        <a:ln w="12700"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ctr">
                        <a:buFontTx/>
                        <a:buNone/>
                      </a:pPr>
                      <a:r>
                        <a:rPr lang="ru-RU" sz="3800" baseline="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3800" baseline="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38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800" dirty="0">
                        <a:ln w="1270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Показатель социальной активности</a:t>
                      </a:r>
                      <a:endParaRPr lang="ru-RU" sz="3800" dirty="0">
                        <a:ln w="1270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>
                        <a:alpha val="57000"/>
                      </a:srgbClr>
                    </a:solidFill>
                  </a:tcPr>
                </a:tc>
              </a:tr>
              <a:tr h="475310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2900" b="1" dirty="0" smtClean="0">
                          <a:ln w="1905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900" b="1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900" b="1" kern="1200" dirty="0" smtClean="0">
                          <a:ln w="1905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Экономное расходование ресурсов</a:t>
                      </a:r>
                      <a:endParaRPr lang="ru-RU" sz="2900" b="1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>
                        <a:alpha val="57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2900" b="1" dirty="0" smtClean="0">
                          <a:ln w="1905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endParaRPr lang="ru-RU" sz="2900" b="1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900" b="1" kern="1200" dirty="0" smtClean="0">
                          <a:ln w="1905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Создание рабочих мест</a:t>
                      </a:r>
                      <a:endParaRPr lang="ru-RU" sz="2900" b="1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>
                        <a:alpha val="57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ru-RU" sz="2900" b="1" dirty="0" smtClean="0">
                          <a:ln w="1905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900" b="1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900" b="1" kern="1200" dirty="0" smtClean="0">
                          <a:ln w="1905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Обеспечение достойных условий труда</a:t>
                      </a:r>
                      <a:endParaRPr lang="ru-RU" sz="2900" b="1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>
                        <a:alpha val="57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292</Words>
  <PresentationFormat>Экран (4:3)</PresentationFormat>
  <Paragraphs>65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Киселева</dc:creator>
  <cp:lastModifiedBy>user</cp:lastModifiedBy>
  <cp:revision>181</cp:revision>
  <dcterms:created xsi:type="dcterms:W3CDTF">2020-03-17T00:52:23Z</dcterms:created>
  <dcterms:modified xsi:type="dcterms:W3CDTF">2020-03-27T07:55:27Z</dcterms:modified>
</cp:coreProperties>
</file>